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3" r:id="rId6"/>
    <p:sldId id="264" r:id="rId7"/>
    <p:sldId id="261" r:id="rId8"/>
    <p:sldId id="270" r:id="rId9"/>
    <p:sldId id="333" r:id="rId10"/>
    <p:sldId id="318" r:id="rId11"/>
    <p:sldId id="341" r:id="rId12"/>
    <p:sldId id="342" r:id="rId13"/>
    <p:sldId id="321" r:id="rId14"/>
    <p:sldId id="319" r:id="rId15"/>
    <p:sldId id="320" r:id="rId16"/>
    <p:sldId id="322" r:id="rId17"/>
    <p:sldId id="323" r:id="rId18"/>
    <p:sldId id="324" r:id="rId19"/>
    <p:sldId id="325" r:id="rId20"/>
    <p:sldId id="326" r:id="rId21"/>
    <p:sldId id="327" r:id="rId22"/>
    <p:sldId id="328" r:id="rId23"/>
    <p:sldId id="329" r:id="rId24"/>
    <p:sldId id="330" r:id="rId25"/>
    <p:sldId id="331" r:id="rId26"/>
    <p:sldId id="332" r:id="rId27"/>
    <p:sldId id="334" r:id="rId28"/>
    <p:sldId id="317" r:id="rId29"/>
    <p:sldId id="305" r:id="rId30"/>
    <p:sldId id="335" r:id="rId31"/>
    <p:sldId id="336" r:id="rId32"/>
    <p:sldId id="344" r:id="rId33"/>
    <p:sldId id="343" r:id="rId34"/>
    <p:sldId id="307" r:id="rId35"/>
    <p:sldId id="308" r:id="rId36"/>
    <p:sldId id="265" r:id="rId37"/>
    <p:sldId id="262" r:id="rId38"/>
    <p:sldId id="269" r:id="rId39"/>
    <p:sldId id="266" r:id="rId40"/>
    <p:sldId id="274" r:id="rId41"/>
    <p:sldId id="314" r:id="rId42"/>
    <p:sldId id="309" r:id="rId43"/>
    <p:sldId id="279" r:id="rId44"/>
    <p:sldId id="310" r:id="rId45"/>
    <p:sldId id="311" r:id="rId46"/>
    <p:sldId id="312" r:id="rId47"/>
    <p:sldId id="313" r:id="rId48"/>
    <p:sldId id="315" r:id="rId49"/>
    <p:sldId id="316" r:id="rId50"/>
    <p:sldId id="282" r:id="rId51"/>
    <p:sldId id="277" r:id="rId5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0" autoAdjust="0"/>
    <p:restoredTop sz="94660"/>
  </p:normalViewPr>
  <p:slideViewPr>
    <p:cSldViewPr>
      <p:cViewPr varScale="1">
        <p:scale>
          <a:sx n="91" d="100"/>
          <a:sy n="91" d="100"/>
        </p:scale>
        <p:origin x="-136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D7C28-83DA-4D03-8497-61D28F4D0178}" type="datetimeFigureOut">
              <a:rPr lang="de-DE" smtClean="0"/>
              <a:pPr/>
              <a:t>28.10.2019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4ECED-2D00-4652-A082-715EC07F0FB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D7C28-83DA-4D03-8497-61D28F4D0178}" type="datetimeFigureOut">
              <a:rPr lang="de-DE" smtClean="0"/>
              <a:pPr/>
              <a:t>28.10.2019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4ECED-2D00-4652-A082-715EC07F0FB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D7C28-83DA-4D03-8497-61D28F4D0178}" type="datetimeFigureOut">
              <a:rPr lang="de-DE" smtClean="0"/>
              <a:pPr/>
              <a:t>28.10.2019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4ECED-2D00-4652-A082-715EC07F0FB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D7C28-83DA-4D03-8497-61D28F4D0178}" type="datetimeFigureOut">
              <a:rPr lang="de-DE" smtClean="0"/>
              <a:pPr/>
              <a:t>28.10.2019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4ECED-2D00-4652-A082-715EC07F0FB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D7C28-83DA-4D03-8497-61D28F4D0178}" type="datetimeFigureOut">
              <a:rPr lang="de-DE" smtClean="0"/>
              <a:pPr/>
              <a:t>28.10.2019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4ECED-2D00-4652-A082-715EC07F0FB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D7C28-83DA-4D03-8497-61D28F4D0178}" type="datetimeFigureOut">
              <a:rPr lang="de-DE" smtClean="0"/>
              <a:pPr/>
              <a:t>28.10.2019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4ECED-2D00-4652-A082-715EC07F0FB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D7C28-83DA-4D03-8497-61D28F4D0178}" type="datetimeFigureOut">
              <a:rPr lang="de-DE" smtClean="0"/>
              <a:pPr/>
              <a:t>28.10.2019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4ECED-2D00-4652-A082-715EC07F0FB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D7C28-83DA-4D03-8497-61D28F4D0178}" type="datetimeFigureOut">
              <a:rPr lang="de-DE" smtClean="0"/>
              <a:pPr/>
              <a:t>28.10.2019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4ECED-2D00-4652-A082-715EC07F0FB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D7C28-83DA-4D03-8497-61D28F4D0178}" type="datetimeFigureOut">
              <a:rPr lang="de-DE" smtClean="0"/>
              <a:pPr/>
              <a:t>28.10.2019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4ECED-2D00-4652-A082-715EC07F0FB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D7C28-83DA-4D03-8497-61D28F4D0178}" type="datetimeFigureOut">
              <a:rPr lang="de-DE" smtClean="0"/>
              <a:pPr/>
              <a:t>28.10.2019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4ECED-2D00-4652-A082-715EC07F0FB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D7C28-83DA-4D03-8497-61D28F4D0178}" type="datetimeFigureOut">
              <a:rPr lang="de-DE" smtClean="0"/>
              <a:pPr/>
              <a:t>28.10.2019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4ECED-2D00-4652-A082-715EC07F0FB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D7C28-83DA-4D03-8497-61D28F4D0178}" type="datetimeFigureOut">
              <a:rPr lang="de-DE" smtClean="0"/>
              <a:pPr/>
              <a:t>28.10.2019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4ECED-2D00-4652-A082-715EC07F0FB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ussball.de/mannschaft/frohnauer-sc-ii-frohnauer-sc-berlin/-/saison/1920/team-id/01OQNKGOMK000000VV0AG80NVU94JLT0" TargetMode="External"/><Relationship Id="rId13" Type="http://schemas.openxmlformats.org/officeDocument/2006/relationships/hyperlink" Target="http://www.fussball.de/mannschaft/tsv-mariendorf-1897-tsv-mariendorf-1897-berlin/-/saison/1920/team-id/016692DDKC000000VV0AG811VUV5QAOP" TargetMode="External"/><Relationship Id="rId3" Type="http://schemas.openxmlformats.org/officeDocument/2006/relationships/hyperlink" Target="http://www.fussball.de/mannschaft/fuechse-berlin-reinickendorf-fuechse-berlin-reinickendorf-berlin/-/saison/1920/team-id/011MIA1TV0000000VTVG0001VTR8C1K7" TargetMode="External"/><Relationship Id="rId7" Type="http://schemas.openxmlformats.org/officeDocument/2006/relationships/hyperlink" Target="http://www.fussball.de/mannschaft/bsv-1892-bsv-92-berlin/-/saison/1920/team-id/011MIDCBKO000000VTVG0001VTR8C1K7" TargetMode="External"/><Relationship Id="rId12" Type="http://schemas.openxmlformats.org/officeDocument/2006/relationships/hyperlink" Target="http://www.fussball.de/mannschaft/vfb-hermsdorf-vfb-hermsdorf-berlin/-/saison/1920/team-id/011MI9VJHO000000VTVG0001VTR8C1K7" TargetMode="External"/><Relationship Id="rId2" Type="http://schemas.openxmlformats.org/officeDocument/2006/relationships/hyperlink" Target="http://www.fussball.de/mannschaft/fc-hertha-03-ii-hertha-03-zehlendorf-berlin/-/saison/1920/team-id/011MI9P7HG000000VTVG0001VTR8C1K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ussball.de/mannschaft/bsv-eintracht-mahlsdorf-bsv-eintracht-mahlsdorf-berlin/-/saison/1920/team-id/011MIEH0AG000000VTVG0001VTR8C1K7" TargetMode="External"/><Relationship Id="rId11" Type="http://schemas.openxmlformats.org/officeDocument/2006/relationships/hyperlink" Target="http://www.fussball.de/mannschaft/sv-blau-gelb-berlin-sv-blau-gelb-berlin-berlin/-/saison/1920/team-id/011MIE2BR0000000VTVG0001VTR8C1K7" TargetMode="External"/><Relationship Id="rId5" Type="http://schemas.openxmlformats.org/officeDocument/2006/relationships/hyperlink" Target="http://www.fussball.de/mannschaft/berolina-mitte-bw-berolina-mitte-berlin/-/saison/1920/team-id/011MIEO43K000000VTVG0001VTR8C1K7" TargetMode="External"/><Relationship Id="rId10" Type="http://schemas.openxmlformats.org/officeDocument/2006/relationships/hyperlink" Target="http://www.fussball.de/mannschaft/bsc-marzahn-bsc-marzahn-berlin/-/saison/1920/team-id/011MI9VM88000000VTVG0001VTR8C1K7" TargetMode="External"/><Relationship Id="rId4" Type="http://schemas.openxmlformats.org/officeDocument/2006/relationships/hyperlink" Target="http://www.fussball.de/mannschaft/fv-wannsee-fv-wannsee-berlin/-/saison/1920/team-id/016C1UQH2G000000VV0AG811VT38I3NS" TargetMode="External"/><Relationship Id="rId9" Type="http://schemas.openxmlformats.org/officeDocument/2006/relationships/hyperlink" Target="http://www.fussball.de/mannschaft/bw-hohen-neuendorf-blau-weiss-hohen-neuendorf-berlin/-/saison/1920/team-id/01ORMBBTCG000000VV0AG80NVTQFCQT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ussball.de/mannschaft/berolina-mitte-bw-berolina-mitte-berlin/-/saison/1920/team-id/01OSBANT8C000000VV0AG80NVT74RFIN" TargetMode="External"/><Relationship Id="rId3" Type="http://schemas.openxmlformats.org/officeDocument/2006/relationships/hyperlink" Target="http://www.fussball.de/mannschaft/bw-hohen-neuendorf-blau-weiss-hohen-neuendorf-berlin/-/saison/1920/team-id/011MIE2E54000000VTVG0001VTR8C1K7" TargetMode="External"/><Relationship Id="rId7" Type="http://schemas.openxmlformats.org/officeDocument/2006/relationships/hyperlink" Target="http://www.fussball.de/mannschaft/fc-internationale-fc-internationale-berlin/-/saison/1920/team-id/011MIA0S04000000VTVG0001VTR8C1K7" TargetMode="External"/><Relationship Id="rId2" Type="http://schemas.openxmlformats.org/officeDocument/2006/relationships/hyperlink" Target="http://www.fussball.de/mannschaft/fc-hertha-03-zehlendorf-hertha-03-zehlendorf-berlin/-/saison/1920/team-id/011MIAF6FS000000VTVG0001VTR8C1K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ussball.de/mannschaft/ffc-berlin-2004-ffc-berlin-berlin/-/saison/1920/team-id/011MI9PAM8000000VTVG0001VTR8C1K7" TargetMode="External"/><Relationship Id="rId5" Type="http://schemas.openxmlformats.org/officeDocument/2006/relationships/hyperlink" Target="http://www.fussball.de/mannschaft/wittenauer-sc-concordia-concordia-wittenau-berlin/-/saison/1920/team-id/023UDGICMC000000VS548984VSVTAEJ3" TargetMode="External"/><Relationship Id="rId10" Type="http://schemas.openxmlformats.org/officeDocument/2006/relationships/hyperlink" Target="http://www.fussball.de/mannschaft/sv-adler-sv-adler-berlin-berlin/-/saison/1920/team-id/011MICUFSS000000VTVG0001VTR8C1K7" TargetMode="External"/><Relationship Id="rId4" Type="http://schemas.openxmlformats.org/officeDocument/2006/relationships/hyperlink" Target="http://www.fussball.de/mannschaft/friedrichshagener-sv-friedrichshagener-sv-berlin/-/saison/1920/team-id/023R8D65F0000000VS548985VT5V9K59" TargetMode="External"/><Relationship Id="rId9" Type="http://schemas.openxmlformats.org/officeDocument/2006/relationships/hyperlink" Target="http://www.fussball.de/mannschaft/tuerkiyemspor-tuerkiyemspor-berlin-berlin/-/saison/1920/team-id/011MID0C4O000000VTVG0001VTR8C1K7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ussball.de/mannschaft/bw-hohen-neuendorf-blau-weiss-hohen-neuendorf-berlin/-/saison/1920/team-id/01L64Q5UMK000000VV0AG80NVTB5JGKG" TargetMode="External"/><Relationship Id="rId13" Type="http://schemas.openxmlformats.org/officeDocument/2006/relationships/hyperlink" Target="http://www.fussball.de/mannschaft/sk-rapide-berlin-sport-klub-rapide-berlin-ev-berlin/-/saison/1920/team-id/027GUF8458000000VS5489B1VUA37ON8" TargetMode="External"/><Relationship Id="rId3" Type="http://schemas.openxmlformats.org/officeDocument/2006/relationships/hyperlink" Target="http://www.fussball.de/mannschaft/bfc-meteor-bfc-meteor-06-berlin/-/saison/1920/team-id/0206394VCS000000VS548985VU1T928D" TargetMode="External"/><Relationship Id="rId7" Type="http://schemas.openxmlformats.org/officeDocument/2006/relationships/hyperlink" Target="http://www.fussball.de/mannschaft/sv-karow-96-sv-karow-berlin/-/saison/1920/team-id/023PR56TQC000000VS548985VT5V9K59" TargetMode="External"/><Relationship Id="rId12" Type="http://schemas.openxmlformats.org/officeDocument/2006/relationships/hyperlink" Target="http://www.fussball.de/mannschaft/spvgg-tiergarten-spvgg-tiergarten-berlin/-/saison/1920/team-id/023R49QO2G000000VS548984VVIKHNJO" TargetMode="External"/><Relationship Id="rId2" Type="http://schemas.openxmlformats.org/officeDocument/2006/relationships/hyperlink" Target="http://www.fussball.de/mannschaft/fc-polonia-berlin-fc-polonia-berlin-berlin/-/saison/1920/team-id/024HK0G7C4000000VS548985VVEO6CD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ussball.de/mannschaft/sv-buchholz-sv-buchholz-berlin/-/saison/1920/team-id/01HE5G98FG000000VV0AG811VUIMUTIM" TargetMode="External"/><Relationship Id="rId11" Type="http://schemas.openxmlformats.org/officeDocument/2006/relationships/hyperlink" Target="http://www.fussball.de/mannschaft/bfc-suedring-ii-bfc-suedring-berlin/-/saison/1920/team-id/027F8THL4O000000VS5489B1VU8ROJMK" TargetMode="External"/><Relationship Id="rId5" Type="http://schemas.openxmlformats.org/officeDocument/2006/relationships/hyperlink" Target="http://www.fussball.de/mannschaft/fsv-hansa-07-ii-fsv-hansa-07-berlin/-/saison/1920/team-id/027GTBVT20000000VS5489B2VVDR0U48" TargetMode="External"/><Relationship Id="rId10" Type="http://schemas.openxmlformats.org/officeDocument/2006/relationships/hyperlink" Target="http://www.fussball.de/mannschaft/bsc-eintracht-suedring-bsc-eintracht-suedring-berlin/-/saison/1920/team-id/027I7D37C0000000VS5489B2VVDR0U48" TargetMode="External"/><Relationship Id="rId4" Type="http://schemas.openxmlformats.org/officeDocument/2006/relationships/hyperlink" Target="http://www.fussball.de/mannschaft/anadoluspor-berlin-1970-anadoluspor-berlin/-/saison/1920/team-id/011MIC3REK000000VTVG0001VTR8C1K7" TargetMode="External"/><Relationship Id="rId9" Type="http://schemas.openxmlformats.org/officeDocument/2006/relationships/hyperlink" Target="http://www.fussball.de/mannschaft/sv-rot-weiss-viktoria-mitte-ii-rw-viktoria-mitte-berlin/-/saison/1920/team-id/023I34JEU4000000VS548984VTFV1I8K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ussball.de/mannschaft/bw-mahlsdorf-waldesruh-blau-weiss-mahlsdorf-waldesruh-berlin/-/saison/1920/team-id/0127D25KP4000000VV0AG811VTKBOVAC" TargetMode="External"/><Relationship Id="rId13" Type="http://schemas.openxmlformats.org/officeDocument/2006/relationships/hyperlink" Target="http://www.fussball.de/mannschaft/sc-siemensstadt-sc-siemensstadt-berlin/-/saison/1920/team-id/01HEQRRO78000000VV0AG80NVTE4NR7G" TargetMode="External"/><Relationship Id="rId3" Type="http://schemas.openxmlformats.org/officeDocument/2006/relationships/hyperlink" Target="http://www.fussball.de/mannschaft/sf-charlottenburg-wilmersdorf-sf-charlottenburg-wilmersdorf-berlin/-/saison/1920/team-id/011MIF8TUK000000VTVG0001VTR8C1K7" TargetMode="External"/><Relationship Id="rId7" Type="http://schemas.openxmlformats.org/officeDocument/2006/relationships/hyperlink" Target="http://www.fussball.de/mannschaft/sc-borussia-friedrichsfelde-sc-borussia-friedrichsfelde-berlin/-/saison/1920/team-id/019NTCQP84000000VV0AG80NVUQ1MD7G" TargetMode="External"/><Relationship Id="rId12" Type="http://schemas.openxmlformats.org/officeDocument/2006/relationships/hyperlink" Target="http://www.fussball.de/mannschaft/concordia-britz-concordia-britz-berlin/-/saison/1920/team-id/01OPPO936S000000VV0AG80NVU94JLT0" TargetMode="External"/><Relationship Id="rId2" Type="http://schemas.openxmlformats.org/officeDocument/2006/relationships/hyperlink" Target="http://www.fussball.de/mannschaft/fsv-fortuna-pankow-fsv-fortuna-pankow-berlin/-/saison/1920/team-id/016AE25NVK000000VV0AG811VSO6UDV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ussball.de/mannschaft/sv-sparta-lichtenberg-sparta-lichtenberg-berlin/-/saison/1920/team-id/01NEAHMBB4000000VV0AG80NVVN8D7QU" TargetMode="External"/><Relationship Id="rId11" Type="http://schemas.openxmlformats.org/officeDocument/2006/relationships/hyperlink" Target="http://www.fussball.de/mannschaft/bsv-1892-bsv-92-berlin/-/saison/1920/team-id/011MIAJVLS000000VTVG0001VTR8C1K7" TargetMode="External"/><Relationship Id="rId5" Type="http://schemas.openxmlformats.org/officeDocument/2006/relationships/hyperlink" Target="http://www.fussball.de/mannschaft/bw-hohen-neuendorf-blau-weiss-hohen-neuendorf-berlin/-/saison/1920/team-id/011MIBIEA4000000VTVG0001VTR8C1K7" TargetMode="External"/><Relationship Id="rId10" Type="http://schemas.openxmlformats.org/officeDocument/2006/relationships/hyperlink" Target="http://www.fussball.de/mannschaft/rw-90-hellersdorf-fv-rot-weiss-hellersdorf-berlin/-/saison/1920/team-id/011MIDR21K000000VTVG0001VTR8C1K7" TargetMode="External"/><Relationship Id="rId4" Type="http://schemas.openxmlformats.org/officeDocument/2006/relationships/hyperlink" Target="http://www.fussball.de/mannschaft/anadoluspor-berlin-1970-anadoluspor-berlin/-/saison/1920/team-id/011MIDR2PG000000VTVG0001VTR8C1K7" TargetMode="External"/><Relationship Id="rId9" Type="http://schemas.openxmlformats.org/officeDocument/2006/relationships/hyperlink" Target="http://www.fussball.de/mannschaft/berliner-tsc-berliner-tsc-berlin/-/saison/1920/team-id/01SIMEGLDG000000VS548984VVMI9KVG" TargetMode="External"/><Relationship Id="rId14" Type="http://schemas.openxmlformats.org/officeDocument/2006/relationships/hyperlink" Target="http://www.fussball.de/mannschaft/fck-frohnau-fck-frohnau-berlin/-/saison/1920/team-id/01HFGIICIG000000VV0AG80NVV0A1VPF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ussball.de/mannschaft/borussia-pankow-borussia-pankow-berlin/-/saison/1920/team-id/01ODQMIKNS000000VV0AG80NVUDVQBMJ" TargetMode="External"/><Relationship Id="rId3" Type="http://schemas.openxmlformats.org/officeDocument/2006/relationships/hyperlink" Target="http://www.fussball.de/mannschaft/fc-hertha-03-zehlendorf-hertha-03-zehlendorf-berlin/-/saison/1920/team-id/011MIA4J9K000000VTVG0001VTR8C1K7" TargetMode="External"/><Relationship Id="rId7" Type="http://schemas.openxmlformats.org/officeDocument/2006/relationships/hyperlink" Target="http://www.fussball.de/mannschaft/sv-adler-sv-adler-berlin-berlin/-/saison/1920/team-id/02070AL1QS000000VS548984VV30KF68" TargetMode="External"/><Relationship Id="rId2" Type="http://schemas.openxmlformats.org/officeDocument/2006/relationships/hyperlink" Target="http://www.fussball.de/mannschaft/1fc-union-berlin-1fc-union-berlin-berlin/-/saison/1920/team-id/011MIEO6TK000000VTVG0001VTR8C1K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ussball.de/mannschaft/fc-internationale-fc-internationale-berlin/-/saison/1920/team-id/011MIBJHG4000000VTVG0001VTR8C1K7" TargetMode="External"/><Relationship Id="rId5" Type="http://schemas.openxmlformats.org/officeDocument/2006/relationships/hyperlink" Target="http://www.fussball.de/mannschaft/ffc-berlin-2004-ffc-berlin-berlin/-/saison/1920/team-id/019VORJU1G000000VV0AG811VVGIENKF" TargetMode="External"/><Relationship Id="rId4" Type="http://schemas.openxmlformats.org/officeDocument/2006/relationships/hyperlink" Target="http://www.fussball.de/mannschaft/berolina-mitte-bw-berolina-mitte-berlin/-/saison/1920/team-id/01HHO01CSK000000VV0AG80NVT6JKAPB" TargetMode="External"/><Relationship Id="rId9" Type="http://schemas.openxmlformats.org/officeDocument/2006/relationships/hyperlink" Target="http://www.fussball.de/mannschaft/bw-hohen-neuendorf-blau-weiss-hohen-neuendorf-berlin/-/saison/1920/team-id/01L64KVLUO000000VV0AG80NVTB5JGKG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ussball.de/mannschaft/fc-concordia-wilhelmsruh-concordia-wilhelmsruh-berlin/-/saison/1920/team-id/011MI9JL3S000000VTVG0001VTR8C1K7" TargetMode="External"/><Relationship Id="rId3" Type="http://schemas.openxmlformats.org/officeDocument/2006/relationships/hyperlink" Target="http://www.fussball.de/mannschaft/sv-schmoeckwitz-eichwalde-sv-schmoeckwitz-eichwalde-berlin/-/saison/1920/team-id/011MIFEBBG000000VTVG0001VTR8C1K7" TargetMode="External"/><Relationship Id="rId7" Type="http://schemas.openxmlformats.org/officeDocument/2006/relationships/hyperlink" Target="http://www.fussball.de/mannschaft/bsv-huertuerkel-bsv-huertuerkel-berlin/-/saison/1920/team-id/011MIAA9VS000000VTVG0001VTR8C1K7" TargetMode="External"/><Relationship Id="rId2" Type="http://schemas.openxmlformats.org/officeDocument/2006/relationships/hyperlink" Target="http://www.fussball.de/mannschaft/bw-hohen-neuendorf-blau-weiss-hohen-neuendorf-berlin/-/saison/1920/team-id/011MIE2DPK000000VTVG0001VTR8C1K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ussball.de/mannschaft/steglitzer-sc-suedwest-ssc-suedwest-berlin/-/saison/1920/team-id/011MICESN8000000VTVG0001VTR8C1K7" TargetMode="External"/><Relationship Id="rId11" Type="http://schemas.openxmlformats.org/officeDocument/2006/relationships/hyperlink" Target="http://www.fussball.de/mannschaft/tsv-eiche-koepenick-tsv-eiche-koepenick-berlin/-/saison/1920/team-id/027G9JAO64000000VS5489B2VVB7EFSC" TargetMode="External"/><Relationship Id="rId5" Type="http://schemas.openxmlformats.org/officeDocument/2006/relationships/hyperlink" Target="http://www.fussball.de/mannschaft/sg-stern-kaulsdorf-sg-stern-kaulsdorf-berlin/-/saison/1920/team-id/011MIDCB9G000000VTVG0001VTR8C1K7" TargetMode="External"/><Relationship Id="rId10" Type="http://schemas.openxmlformats.org/officeDocument/2006/relationships/hyperlink" Target="http://www.fussball.de/mannschaft/sc-minerva-sc-minerva-93-berlin/-/saison/1920/team-id/011MICOMEO000000VTVG0001VTR8C1K7" TargetMode="External"/><Relationship Id="rId4" Type="http://schemas.openxmlformats.org/officeDocument/2006/relationships/hyperlink" Target="http://www.fussball.de/mannschaft/spandauer-kickers-spandauer-kickers-berlin/-/saison/1920/team-id/011MIA4IS0000000VTVG0001VTR8C1K7" TargetMode="External"/><Relationship Id="rId9" Type="http://schemas.openxmlformats.org/officeDocument/2006/relationships/hyperlink" Target="http://www.fussball.de/mannschaft/fc-friedrichshagener-woelfe-friedrichshagener-woelfe-berlin/-/saison/1920/team-id/0277CKTGDS000000VS5489B1VSBHJ1NS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ussball.de/mannschaft/fc-concordia-wilhelmsruh-concordia-wilhelmsruh-berlin/-/saison/1920/team-id/011MI9JL3S000000VTVG0001VTR8C1K7" TargetMode="External"/><Relationship Id="rId3" Type="http://schemas.openxmlformats.org/officeDocument/2006/relationships/hyperlink" Target="http://www.fussball.de/mannschaft/sv-schmoeckwitz-eichwalde-sv-schmoeckwitz-eichwalde-berlin/-/saison/1920/team-id/011MIFEBBG000000VTVG0001VTR8C1K7" TargetMode="External"/><Relationship Id="rId7" Type="http://schemas.openxmlformats.org/officeDocument/2006/relationships/hyperlink" Target="http://www.fussball.de/mannschaft/bsv-huertuerkel-bsv-huertuerkel-berlin/-/saison/1920/team-id/011MIAA9VS000000VTVG0001VTR8C1K7" TargetMode="External"/><Relationship Id="rId2" Type="http://schemas.openxmlformats.org/officeDocument/2006/relationships/hyperlink" Target="http://www.fussball.de/mannschaft/bw-hohen-neuendorf-blau-weiss-hohen-neuendorf-berlin/-/saison/1920/team-id/011MIE2DPK000000VTVG0001VTR8C1K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ussball.de/mannschaft/steglitzer-sc-suedwest-ssc-suedwest-berlin/-/saison/1920/team-id/011MICESN8000000VTVG0001VTR8C1K7" TargetMode="External"/><Relationship Id="rId11" Type="http://schemas.openxmlformats.org/officeDocument/2006/relationships/hyperlink" Target="http://www.fussball.de/mannschaft/tsv-eiche-koepenick-tsv-eiche-koepenick-berlin/-/saison/1920/team-id/027G9JAO64000000VS5489B2VVB7EFSC" TargetMode="External"/><Relationship Id="rId5" Type="http://schemas.openxmlformats.org/officeDocument/2006/relationships/hyperlink" Target="http://www.fussball.de/mannschaft/sg-stern-kaulsdorf-sg-stern-kaulsdorf-berlin/-/saison/1920/team-id/011MIDCB9G000000VTVG0001VTR8C1K7" TargetMode="External"/><Relationship Id="rId10" Type="http://schemas.openxmlformats.org/officeDocument/2006/relationships/hyperlink" Target="http://www.fussball.de/mannschaft/sc-minerva-sc-minerva-93-berlin/-/saison/1920/team-id/011MICOMEO000000VTVG0001VTR8C1K7" TargetMode="External"/><Relationship Id="rId4" Type="http://schemas.openxmlformats.org/officeDocument/2006/relationships/hyperlink" Target="http://www.fussball.de/mannschaft/spandauer-kickers-spandauer-kickers-berlin/-/saison/1920/team-id/011MIA4IS0000000VTVG0001VTR8C1K7" TargetMode="External"/><Relationship Id="rId9" Type="http://schemas.openxmlformats.org/officeDocument/2006/relationships/hyperlink" Target="http://www.fussball.de/mannschaft/fc-friedrichshagener-woelfe-friedrichshagener-woelfe-berlin/-/saison/1920/team-id/0277CKTGDS000000VS5489B1VSBHJ1NS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ussball.de/mannschaft/nordberliner-sc-iii-nordberliner-sc-berlin/-/saison/1920/team-id/0277JA0RIO000000VS5489B1VU8ROJMK" TargetMode="External"/><Relationship Id="rId3" Type="http://schemas.openxmlformats.org/officeDocument/2006/relationships/hyperlink" Target="http://www.fussball.de/mannschaft/frohnauer-sc-iii-frohnauer-sc-berlin/-/saison/1920/team-id/011MI9BMOO000000VTVG0001VTR8C1K7" TargetMode="External"/><Relationship Id="rId7" Type="http://schemas.openxmlformats.org/officeDocument/2006/relationships/hyperlink" Target="http://www.fussball.de/mannschaft/1fc-luebars-iii-1fc-luebars-berlin/-/saison/1920/team-id/01PH906LNO000000VV0AG80NVTCFGQK8" TargetMode="External"/><Relationship Id="rId2" Type="http://schemas.openxmlformats.org/officeDocument/2006/relationships/hyperlink" Target="http://www.fussball.de/mannschaft/sc-borsigwalde-iii-sc-borsigwalde-berlin/-/saison/1920/team-id/01SEV4Q104000000VS548985VTSAFDL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ussball.de/mannschaft/vfb-einheit-zu-pankow-iii-vfb-einheit-zu-pankow-berlin/-/saison/1920/team-id/019VV82IT8000000VV0AG811VVGIENKF" TargetMode="External"/><Relationship Id="rId5" Type="http://schemas.openxmlformats.org/officeDocument/2006/relationships/hyperlink" Target="http://www.fussball.de/mannschaft/sv-buchholz-iii-sv-buchholz-berlin/-/saison/1920/team-id/023SFPD4VC000000VS548984VU2AAOK0" TargetMode="External"/><Relationship Id="rId10" Type="http://schemas.openxmlformats.org/officeDocument/2006/relationships/hyperlink" Target="http://www.fussball.de/mannschaft/concordia-wilhelmsruh-iii-concordia-wilhelmsruh-berlin/-/saison/1920/team-id/023TEPMKUC000000VS548984VU2AAOK0" TargetMode="External"/><Relationship Id="rId4" Type="http://schemas.openxmlformats.org/officeDocument/2006/relationships/hyperlink" Target="http://www.fussball.de/mannschaft/fuechse-berlin-reinickendorf-iii-fuechse-berlin-reinickendorf-berlin/-/saison/1920/team-id/011MIB2B54000000VTVG0001VTR8C1K7" TargetMode="External"/><Relationship Id="rId9" Type="http://schemas.openxmlformats.org/officeDocument/2006/relationships/hyperlink" Target="http://www.fussball.de/mannschaft/bw-hohen-neuendorf-iii-blau-weiss-hohen-neuendorf-berlin/-/saison/1920/team-id/01HH056S4G000000VV0AG811VTCV2DMO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ussball.de/mannschaft/bw-hohen-neuendorf-iv-blau-weiss-hohen-neuendorf-berlin/-/saison/1920/team-id/027I7S07MC000000VS5489B2VVDR0U48" TargetMode="External"/><Relationship Id="rId3" Type="http://schemas.openxmlformats.org/officeDocument/2006/relationships/hyperlink" Target="http://www.fussball.de/mannschaft/viktoria-berlin-viii-fc-viktoria-89-berlin-berlin/-/saison/1920/team-id/01OSC6BA80000000VV0AG811VSQ2DN07" TargetMode="External"/><Relationship Id="rId7" Type="http://schemas.openxmlformats.org/officeDocument/2006/relationships/hyperlink" Target="http://www.fussball.de/mannschaft/sv-rot-weiss-viktoria-mitte-viii-rw-viktoria-mitte-berlin/-/saison/1920/team-id/01OEH6KQE4000000VV0AG80NVUUTMIT0" TargetMode="External"/><Relationship Id="rId12" Type="http://schemas.openxmlformats.org/officeDocument/2006/relationships/hyperlink" Target="http://www.fussball.de/mannschaft/nordberliner-sc-iv-nordberliner-sc-berlin/-/saison/1920/team-id/0278K98CK0000000VS5489B2VVB7EFSC" TargetMode="External"/><Relationship Id="rId2" Type="http://schemas.openxmlformats.org/officeDocument/2006/relationships/hyperlink" Target="http://www.fussball.de/mannschaft/fuechse-berlin-reinickendorf-iv-fuechse-berlin-reinickendorf-berlin/-/saison/1920/team-id/01K275161O000000VV0AG811VTJEEN3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ussball.de/mannschaft/sc-borsigwalde-iv-sc-borsigwalde-berlin/-/saison/1920/team-id/023QHEU2IC000000VS548984VVIKHNJO" TargetMode="External"/><Relationship Id="rId11" Type="http://schemas.openxmlformats.org/officeDocument/2006/relationships/hyperlink" Target="http://www.fussball.de/mannschaft/sc-staaken-v-sc-staaken-berlin/-/saison/1920/team-id/027G5DJKN0000000VS5489B2VVB7EFSC" TargetMode="External"/><Relationship Id="rId5" Type="http://schemas.openxmlformats.org/officeDocument/2006/relationships/hyperlink" Target="http://www.fussball.de/mannschaft/fc-hertha-03-vii-hertha-03-zehlendorf-berlin/-/saison/1920/team-id/01L593T56K000000VV0AG80NVTB5JGKG" TargetMode="External"/><Relationship Id="rId10" Type="http://schemas.openxmlformats.org/officeDocument/2006/relationships/hyperlink" Target="http://www.fussball.de/mannschaft/frohnauer-sc-iv-frohnauer-sc-berlin/-/saison/1920/team-id/023QO3FHLO000000VS548985VT5V9K59" TargetMode="External"/><Relationship Id="rId4" Type="http://schemas.openxmlformats.org/officeDocument/2006/relationships/hyperlink" Target="http://www.fussball.de/mannschaft/oranje-berlin-iv-oranje-berlin-berlin/-/saison/1920/team-id/01SALNB558000000VS548985VUFKCMOG" TargetMode="External"/><Relationship Id="rId9" Type="http://schemas.openxmlformats.org/officeDocument/2006/relationships/hyperlink" Target="http://www.fussball.de/mannschaft/sv-buchholz-iv-sv-buchholz-berlin/-/saison/1920/team-id/023SFQ41CK000000VS548984VU2AAOK0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ussball.de/mannschaft/fsv-berolina-stralau-fsv-berolina-stralau-berlin/-/saison/1920/team-id/011MIAF6GC000000VTVG0001VTR8C1K7" TargetMode="External"/><Relationship Id="rId3" Type="http://schemas.openxmlformats.org/officeDocument/2006/relationships/hyperlink" Target="http://www.fussball.de/mannschaft/sk-rapide-berlin-sport-klub-rapide-berlin-ev-berlin/-/saison/1920/team-id/01T2K7AEKG000000VS548984VTL1N1KF" TargetMode="External"/><Relationship Id="rId7" Type="http://schemas.openxmlformats.org/officeDocument/2006/relationships/hyperlink" Target="http://www.fussball.de/mannschaft/berliner-sc-berliner-sc-berlin/-/saison/1920/team-id/011MIAF5LK000000VTVG0001VTR8C1K7" TargetMode="External"/><Relationship Id="rId2" Type="http://schemas.openxmlformats.org/officeDocument/2006/relationships/hyperlink" Target="http://www.fussball.de/mannschaft/hertha-bsc-hertha-bsc-berlin/-/saison/1920/team-id/0128F9FVNC000000VV0AG811VTKBOVA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ussball.de/mannschaft/bw-hohen-neuendorf-blau-weiss-hohen-neuendorf-berlin/-/saison/1920/team-id/011MIDR33C000000VTVG0001VTR8C1K7" TargetMode="External"/><Relationship Id="rId5" Type="http://schemas.openxmlformats.org/officeDocument/2006/relationships/hyperlink" Target="http://www.fussball.de/mannschaft/fc-stern-marienfelde-stern-marienfelde-berlin/-/saison/1920/team-id/011MIE2E7O000000VTVG0001VTR8C1K7" TargetMode="External"/><Relationship Id="rId10" Type="http://schemas.openxmlformats.org/officeDocument/2006/relationships/hyperlink" Target="http://www.fussball.de/mannschaft/berolina-mitte-bw-berolina-mitte-berlin/-/saison/1920/team-id/011MICN5MK000000VTVG0001VTR8C1K7" TargetMode="External"/><Relationship Id="rId4" Type="http://schemas.openxmlformats.org/officeDocument/2006/relationships/hyperlink" Target="http://www.fussball.de/mannschaft/1fc-wilmersdorf-1fc-wilmersdorf-berlin/-/saison/1920/team-id/011MIAA9QS000000VTVG0001VTR8C1K7" TargetMode="External"/><Relationship Id="rId9" Type="http://schemas.openxmlformats.org/officeDocument/2006/relationships/hyperlink" Target="http://www.fussball.de/mannschaft/sv-askania-coepenick-askania-coepenick-berlin/-/saison/1920/team-id/011MIDJDAG000000VTVG0001VTR8C1K7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ussball.de/mannschaft/bw-hohen-neuendorf-ii-blau-weiss-hohen-neuendorf-berlin/-/saison/1920/team-id/011MIEO81K000000VTVG0001VTR8C1K7" TargetMode="External"/><Relationship Id="rId3" Type="http://schemas.openxmlformats.org/officeDocument/2006/relationships/hyperlink" Target="http://www.fussball.de/mannschaft/bsc-rehberge-ii-bsc-rehberge-1945-berlin/-/saison/1920/team-id/011MIBOJT8000000VTVG0001VTR8C1K7" TargetMode="External"/><Relationship Id="rId7" Type="http://schemas.openxmlformats.org/officeDocument/2006/relationships/hyperlink" Target="http://www.fussball.de/mannschaft/nordberliner-sc-ii-nordberliner-sc-berlin/-/saison/1920/team-id/011MICETFK000000VTVG0001VTR8C1K7" TargetMode="External"/><Relationship Id="rId2" Type="http://schemas.openxmlformats.org/officeDocument/2006/relationships/hyperlink" Target="http://www.fussball.de/mannschaft/berliner-athletik-klub-07-ii-bak-07-berlin/-/saison/1920/team-id/01A1UI3MPG000000VV0AG80NVSEJ47CH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ussball.de/mannschaft/fc-tecnico-ii-fc-tecnico-berlin/-/saison/1920/team-id/027JKHBI4C000000VS5489B1VUA37ON8" TargetMode="External"/><Relationship Id="rId5" Type="http://schemas.openxmlformats.org/officeDocument/2006/relationships/hyperlink" Target="http://www.fussball.de/mannschaft/bfc-meteor-ii-bfc-meteor-06-berlin/-/saison/1920/team-id/01SHQ481OC000000VS548984VVMI9KVG" TargetMode="External"/><Relationship Id="rId10" Type="http://schemas.openxmlformats.org/officeDocument/2006/relationships/hyperlink" Target="http://www.fussball.de/mannschaft/msv-normannia-ii-msv-normannia-08-berlin/-/saison/1920/team-id/011MIE2CR0000000VTVG0001VTR8C1K7" TargetMode="External"/><Relationship Id="rId4" Type="http://schemas.openxmlformats.org/officeDocument/2006/relationships/hyperlink" Target="http://www.fussball.de/mannschaft/vfb-hermsdorf-ii-vfb-hermsdorf-berlin/-/saison/1920/team-id/011MIBBQA4000000VTVG0001VTR8C1K7" TargetMode="External"/><Relationship Id="rId9" Type="http://schemas.openxmlformats.org/officeDocument/2006/relationships/hyperlink" Target="http://www.fussball.de/mannschaft/sc-siemensstadt-ii-sc-siemensstadt-berlin/-/saison/1920/team-id/011MIATG7G000000VTVG0001VTR8C1K7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ussball.de/mannschaft/sg-blankenburg-iii-sg-blankenburg-berlin/-/saison/1920/team-id/0208I4AKDS000000VS548984VV30KF68" TargetMode="External"/><Relationship Id="rId3" Type="http://schemas.openxmlformats.org/officeDocument/2006/relationships/hyperlink" Target="http://www.fussball.de/mannschaft/sv-karow-96-iii-sv-karow-berlin/-/saison/1920/team-id/02025GOPF0000000VS548984VSUCHKOE" TargetMode="External"/><Relationship Id="rId7" Type="http://schemas.openxmlformats.org/officeDocument/2006/relationships/hyperlink" Target="http://www.fussball.de/mannschaft/sv-buchholz-iii-sv-buchholz-berlin/-/saison/1920/team-id/011MIBBQQG000000VTVG0001VTR8C1K7" TargetMode="External"/><Relationship Id="rId2" Type="http://schemas.openxmlformats.org/officeDocument/2006/relationships/hyperlink" Target="http://www.fussball.de/mannschaft/fuechse-berlin-reinickendorf-iii-fuechse-berlin-reinickendorf-berlin/-/saison/1920/team-id/011MIATG44000000VTVG0001VTR8C1K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ussball.de/mannschaft/concordia-wilhelmsruh-iii-concordia-wilhelmsruh-berlin/-/saison/1920/team-id/01OS7N13KO000000VV0AG80NVT74RFIN" TargetMode="External"/><Relationship Id="rId5" Type="http://schemas.openxmlformats.org/officeDocument/2006/relationships/hyperlink" Target="http://www.fussball.de/mannschaft/frohnauer-sc-iii-frohnauer-sc-berlin/-/saison/1920/team-id/011MIA4ICK000000VTVG0001VTR8C1K7" TargetMode="External"/><Relationship Id="rId4" Type="http://schemas.openxmlformats.org/officeDocument/2006/relationships/hyperlink" Target="http://www.fussball.de/mannschaft/bw-hohen-neuendorf-iii-blau-weiss-hohen-neuendorf-berlin/-/saison/1920/team-id/011MIF77GG000000VTVG0001VTR8C1K7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ussball.de/mannschaft/concordia-wilhelmsruh-iv-concordia-wilhelmsruh-berlin/-/saison/1920/team-id/027F19TLR4000000VS5489B1VU8ROJMK" TargetMode="External"/><Relationship Id="rId3" Type="http://schemas.openxmlformats.org/officeDocument/2006/relationships/hyperlink" Target="http://www.fussball.de/mannschaft/fc-hertha-03-ix-hertha-03-zehlendorf-berlin/-/saison/1920/team-id/023T109I5K000000VS548985VTD6GGR5" TargetMode="External"/><Relationship Id="rId7" Type="http://schemas.openxmlformats.org/officeDocument/2006/relationships/hyperlink" Target="http://www.fussball.de/mannschaft/vfb-einheit-zu-pankow-iv-vfb-einheit-zu-pankow-berlin/-/saison/1920/team-id/012MIM9ONO000000VV0AG80NVVJ79KI7" TargetMode="External"/><Relationship Id="rId2" Type="http://schemas.openxmlformats.org/officeDocument/2006/relationships/hyperlink" Target="http://www.fussball.de/mannschaft/sc-charlottenburg-iv-sc-charlottenburg-berlin/-/saison/1920/team-id/01JL17MKK8000000VV0AG80NVSEMCFB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ussball.de/mannschaft/borussia-pankow-iv-borussia-pankow-berlin/-/saison/1920/team-id/01I0RCAQ44000000VV0AG80NVTA3MENM" TargetMode="External"/><Relationship Id="rId11" Type="http://schemas.openxmlformats.org/officeDocument/2006/relationships/hyperlink" Target="http://www.fussball.de/mannschaft/sg-prenzlauer-berg-iv-sg-prenzlauer-berg-berlin/-/saison/1920/team-id/027FGDHJBS000000VS5489B2VVB7EFSC" TargetMode="External"/><Relationship Id="rId5" Type="http://schemas.openxmlformats.org/officeDocument/2006/relationships/hyperlink" Target="http://www.fussball.de/mannschaft/fuechse-berlin-reinickendorf-vi-fuechse-berlin-reinickendorf-berlin/-/saison/1920/team-id/020F9SQTIS000000VS548985VU5O2O7T" TargetMode="External"/><Relationship Id="rId10" Type="http://schemas.openxmlformats.org/officeDocument/2006/relationships/hyperlink" Target="http://www.fussball.de/mannschaft/bw-hohen-neuendorf-iv-blau-weiss-hohen-neuendorf-berlin/-/saison/1920/team-id/02080A8QOS000000VS548984VV30KF68" TargetMode="External"/><Relationship Id="rId4" Type="http://schemas.openxmlformats.org/officeDocument/2006/relationships/hyperlink" Target="http://www.fussball.de/mannschaft/pfeffersport-iv-pfeffersport-berlin/-/saison/1920/team-id/01SG5PTR04000000VS548985VTSAFDL4" TargetMode="External"/><Relationship Id="rId9" Type="http://schemas.openxmlformats.org/officeDocument/2006/relationships/hyperlink" Target="http://www.fussball.de/mannschaft/sg-rotation-prenzlauer-berg-iv-rotation-prenzlauer-berg-berlin/-/saison/1920/team-id/01S9P9DTIS000000VS548984VTL2SVNK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dirty="0" smtClean="0"/>
              <a:t>Jugendvollversammlung</a:t>
            </a:r>
            <a:endParaRPr lang="de-DE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am 22.10.2019 um 18.00 Uhr</a:t>
            </a:r>
            <a:endParaRPr lang="de-DE" dirty="0"/>
          </a:p>
        </p:txBody>
      </p:sp>
      <p:pic>
        <p:nvPicPr>
          <p:cNvPr id="1026" name="Grafik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3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A-Junioren Landesliga</a:t>
            </a:r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467544" y="1556792"/>
          <a:ext cx="8208910" cy="4896547"/>
        </p:xfrm>
        <a:graphic>
          <a:graphicData uri="http://schemas.openxmlformats.org/drawingml/2006/table">
            <a:tbl>
              <a:tblPr/>
              <a:tblGrid>
                <a:gridCol w="1641782"/>
                <a:gridCol w="1641782"/>
                <a:gridCol w="1641782"/>
                <a:gridCol w="1641782"/>
                <a:gridCol w="1641782"/>
              </a:tblGrid>
              <a:tr h="29185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dirty="0">
                          <a:solidFill>
                            <a:srgbClr val="1C1C1C"/>
                          </a:solidFill>
                          <a:latin typeface="inherit"/>
                        </a:rPr>
                        <a:t>Platz</a:t>
                      </a:r>
                    </a:p>
                  </a:txBody>
                  <a:tcPr marL="61659" marR="61659" marT="19731" marB="197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>
                          <a:solidFill>
                            <a:srgbClr val="1C1C1C"/>
                          </a:solidFill>
                          <a:latin typeface="inherit"/>
                        </a:rPr>
                        <a:t>Mannschaft</a:t>
                      </a:r>
                    </a:p>
                  </a:txBody>
                  <a:tcPr marL="61659" marR="61659" marT="19731" marB="197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>
                          <a:solidFill>
                            <a:srgbClr val="1C1C1C"/>
                          </a:solidFill>
                          <a:latin typeface="inherit"/>
                        </a:rPr>
                        <a:t>Spiele</a:t>
                      </a:r>
                    </a:p>
                  </a:txBody>
                  <a:tcPr marL="61659" marR="61659" marT="19731" marB="197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>
                          <a:solidFill>
                            <a:srgbClr val="1C1C1C"/>
                          </a:solidFill>
                          <a:latin typeface="inherit"/>
                        </a:rPr>
                        <a:t>Torverhältnis</a:t>
                      </a:r>
                    </a:p>
                  </a:txBody>
                  <a:tcPr marL="61659" marR="61659" marT="19731" marB="197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>
                          <a:solidFill>
                            <a:srgbClr val="1C1C1C"/>
                          </a:solidFill>
                          <a:latin typeface="inherit"/>
                        </a:rPr>
                        <a:t>Punkte</a:t>
                      </a:r>
                    </a:p>
                  </a:txBody>
                  <a:tcPr marL="61659" marR="61659" marT="19731" marB="197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185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cap="all" dirty="0">
                          <a:solidFill>
                            <a:srgbClr val="FFFFFF"/>
                          </a:solidFill>
                          <a:latin typeface="portal-font"/>
                        </a:rPr>
                        <a:t>1.</a:t>
                      </a:r>
                    </a:p>
                  </a:txBody>
                  <a:tcPr marL="39462" marR="61659" marT="19731" marB="19731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1" u="none" strike="noStrike">
                          <a:latin typeface="inherit"/>
                          <a:hlinkClick r:id="rId2"/>
                        </a:rPr>
                        <a:t>FC Hertha 03 II</a:t>
                      </a:r>
                    </a:p>
                  </a:txBody>
                  <a:tcPr marL="61659" marR="61659" marT="19731" marB="1973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>
                          <a:latin typeface="inherit"/>
                        </a:rPr>
                        <a:t>6</a:t>
                      </a:r>
                    </a:p>
                  </a:txBody>
                  <a:tcPr marL="61659" marR="61659" marT="19731" marB="1973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>
                          <a:latin typeface="inherit"/>
                        </a:rPr>
                        <a:t>24 : 10</a:t>
                      </a:r>
                    </a:p>
                  </a:txBody>
                  <a:tcPr marL="61659" marR="61659" marT="19731" marB="1973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cap="all">
                          <a:latin typeface="portal-font"/>
                        </a:rPr>
                        <a:t>16</a:t>
                      </a:r>
                    </a:p>
                  </a:txBody>
                  <a:tcPr marL="61659" marR="61659" marT="19731" marB="1973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12343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cap="all">
                          <a:solidFill>
                            <a:srgbClr val="FFFFFF"/>
                          </a:solidFill>
                          <a:latin typeface="portal-font"/>
                        </a:rPr>
                        <a:t>2.</a:t>
                      </a:r>
                    </a:p>
                  </a:txBody>
                  <a:tcPr marL="39462" marR="61659" marT="19731" marB="19731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1" u="none" strike="noStrike" dirty="0">
                          <a:latin typeface="inherit"/>
                          <a:hlinkClick r:id="rId3"/>
                        </a:rPr>
                        <a:t>Füchse Berlin Reinickendorf</a:t>
                      </a:r>
                    </a:p>
                  </a:txBody>
                  <a:tcPr marL="61659" marR="61659" marT="19731" marB="1973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>
                          <a:latin typeface="inherit"/>
                        </a:rPr>
                        <a:t>5</a:t>
                      </a:r>
                    </a:p>
                  </a:txBody>
                  <a:tcPr marL="61659" marR="61659" marT="19731" marB="1973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>
                          <a:latin typeface="inherit"/>
                        </a:rPr>
                        <a:t>21 : 3</a:t>
                      </a:r>
                    </a:p>
                  </a:txBody>
                  <a:tcPr marL="61659" marR="61659" marT="19731" marB="1973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cap="all">
                          <a:latin typeface="portal-font"/>
                        </a:rPr>
                        <a:t>13</a:t>
                      </a:r>
                    </a:p>
                  </a:txBody>
                  <a:tcPr marL="61659" marR="61659" marT="19731" marB="1973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  <a:tr h="29185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cap="all">
                          <a:latin typeface="portal-font"/>
                        </a:rPr>
                        <a:t>3.</a:t>
                      </a:r>
                    </a:p>
                  </a:txBody>
                  <a:tcPr marL="39462" marR="61659" marT="19731" marB="19731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1" u="none" strike="noStrike" dirty="0">
                          <a:latin typeface="inherit"/>
                          <a:hlinkClick r:id="rId4"/>
                        </a:rPr>
                        <a:t>FV Wannsee</a:t>
                      </a:r>
                    </a:p>
                  </a:txBody>
                  <a:tcPr marL="61659" marR="61659" marT="19731" marB="1973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dirty="0">
                          <a:latin typeface="inherit"/>
                        </a:rPr>
                        <a:t>5</a:t>
                      </a:r>
                    </a:p>
                  </a:txBody>
                  <a:tcPr marL="61659" marR="61659" marT="19731" marB="1973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>
                          <a:latin typeface="inherit"/>
                        </a:rPr>
                        <a:t>23 : 6</a:t>
                      </a:r>
                    </a:p>
                  </a:txBody>
                  <a:tcPr marL="61659" marR="61659" marT="19731" marB="1973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cap="all">
                          <a:latin typeface="portal-font"/>
                        </a:rPr>
                        <a:t>12</a:t>
                      </a:r>
                    </a:p>
                  </a:txBody>
                  <a:tcPr marL="61659" marR="61659" marT="19731" marB="1973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9185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cap="all">
                          <a:latin typeface="portal-font"/>
                        </a:rPr>
                        <a:t>4.</a:t>
                      </a:r>
                    </a:p>
                  </a:txBody>
                  <a:tcPr marL="39462" marR="61659" marT="19731" marB="19731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1" u="none" strike="noStrike">
                          <a:latin typeface="inherit"/>
                          <a:hlinkClick r:id="rId5"/>
                        </a:rPr>
                        <a:t>Berolina Mitte</a:t>
                      </a:r>
                    </a:p>
                  </a:txBody>
                  <a:tcPr marL="61659" marR="61659" marT="19731" marB="1973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dirty="0">
                          <a:latin typeface="inherit"/>
                        </a:rPr>
                        <a:t>6</a:t>
                      </a:r>
                    </a:p>
                  </a:txBody>
                  <a:tcPr marL="61659" marR="61659" marT="19731" marB="1973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>
                          <a:latin typeface="inherit"/>
                        </a:rPr>
                        <a:t>19 : 9</a:t>
                      </a:r>
                    </a:p>
                  </a:txBody>
                  <a:tcPr marL="61659" marR="61659" marT="19731" marB="1973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cap="all">
                          <a:latin typeface="portal-font"/>
                        </a:rPr>
                        <a:t>12</a:t>
                      </a:r>
                    </a:p>
                  </a:txBody>
                  <a:tcPr marL="61659" marR="61659" marT="19731" marB="1973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  <a:tr h="512343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cap="all">
                          <a:latin typeface="portal-font"/>
                        </a:rPr>
                        <a:t>5.</a:t>
                      </a:r>
                    </a:p>
                  </a:txBody>
                  <a:tcPr marL="39462" marR="61659" marT="19731" marB="19731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1" u="none" strike="noStrike">
                          <a:latin typeface="inherit"/>
                          <a:hlinkClick r:id="rId6"/>
                        </a:rPr>
                        <a:t>BSV Eintracht Mahlsdorf</a:t>
                      </a:r>
                    </a:p>
                  </a:txBody>
                  <a:tcPr marL="61659" marR="61659" marT="19731" marB="1973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dirty="0">
                          <a:latin typeface="inherit"/>
                        </a:rPr>
                        <a:t>5</a:t>
                      </a:r>
                    </a:p>
                  </a:txBody>
                  <a:tcPr marL="61659" marR="61659" marT="19731" marB="1973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>
                          <a:latin typeface="inherit"/>
                        </a:rPr>
                        <a:t>16 : 8</a:t>
                      </a:r>
                    </a:p>
                  </a:txBody>
                  <a:tcPr marL="61659" marR="61659" marT="19731" marB="1973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cap="all">
                          <a:latin typeface="portal-font"/>
                        </a:rPr>
                        <a:t>9</a:t>
                      </a:r>
                    </a:p>
                  </a:txBody>
                  <a:tcPr marL="61659" marR="61659" marT="19731" marB="1973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9185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cap="all">
                          <a:latin typeface="portal-font"/>
                        </a:rPr>
                        <a:t>6.</a:t>
                      </a:r>
                    </a:p>
                  </a:txBody>
                  <a:tcPr marL="39462" marR="61659" marT="19731" marB="19731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1" u="none" strike="noStrike">
                          <a:latin typeface="inherit"/>
                          <a:hlinkClick r:id="rId7"/>
                        </a:rPr>
                        <a:t>BSV 1892</a:t>
                      </a:r>
                    </a:p>
                  </a:txBody>
                  <a:tcPr marL="61659" marR="61659" marT="19731" marB="1973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dirty="0">
                          <a:latin typeface="inherit"/>
                        </a:rPr>
                        <a:t>6</a:t>
                      </a:r>
                    </a:p>
                  </a:txBody>
                  <a:tcPr marL="61659" marR="61659" marT="19731" marB="1973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>
                          <a:latin typeface="inherit"/>
                        </a:rPr>
                        <a:t>16 : 16</a:t>
                      </a:r>
                    </a:p>
                  </a:txBody>
                  <a:tcPr marL="61659" marR="61659" marT="19731" marB="1973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cap="all">
                          <a:latin typeface="portal-font"/>
                        </a:rPr>
                        <a:t>9</a:t>
                      </a:r>
                    </a:p>
                  </a:txBody>
                  <a:tcPr marL="61659" marR="61659" marT="19731" marB="1973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  <a:tr h="29185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cap="all">
                          <a:latin typeface="portal-font"/>
                        </a:rPr>
                        <a:t>7.</a:t>
                      </a:r>
                    </a:p>
                  </a:txBody>
                  <a:tcPr marL="39462" marR="61659" marT="19731" marB="19731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1" u="none" strike="noStrike">
                          <a:latin typeface="inherit"/>
                          <a:hlinkClick r:id="rId8"/>
                        </a:rPr>
                        <a:t>Frohnauer SC II</a:t>
                      </a:r>
                    </a:p>
                  </a:txBody>
                  <a:tcPr marL="61659" marR="61659" marT="19731" marB="1973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>
                          <a:latin typeface="inherit"/>
                        </a:rPr>
                        <a:t>7</a:t>
                      </a:r>
                    </a:p>
                  </a:txBody>
                  <a:tcPr marL="61659" marR="61659" marT="19731" marB="1973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dirty="0">
                          <a:latin typeface="inherit"/>
                        </a:rPr>
                        <a:t>15 : 17</a:t>
                      </a:r>
                    </a:p>
                  </a:txBody>
                  <a:tcPr marL="61659" marR="61659" marT="19731" marB="1973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cap="all">
                          <a:latin typeface="portal-font"/>
                        </a:rPr>
                        <a:t>8</a:t>
                      </a:r>
                    </a:p>
                  </a:txBody>
                  <a:tcPr marL="61659" marR="61659" marT="19731" marB="1973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12343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cap="all">
                          <a:solidFill>
                            <a:srgbClr val="1C1C1C"/>
                          </a:solidFill>
                          <a:latin typeface="portal-font"/>
                        </a:rPr>
                        <a:t>8.</a:t>
                      </a:r>
                    </a:p>
                  </a:txBody>
                  <a:tcPr marL="39462" marR="61659" marT="19731" marB="19731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1" u="none" strike="noStrike">
                          <a:solidFill>
                            <a:srgbClr val="1C1C1C"/>
                          </a:solidFill>
                          <a:latin typeface="inherit"/>
                          <a:hlinkClick r:id="rId9"/>
                        </a:rPr>
                        <a:t>B.W. Hohen Neuendorf</a:t>
                      </a:r>
                    </a:p>
                  </a:txBody>
                  <a:tcPr marL="61659" marR="61659" marT="19731" marB="1973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>
                          <a:solidFill>
                            <a:srgbClr val="1C1C1C"/>
                          </a:solidFill>
                          <a:latin typeface="inherit"/>
                        </a:rPr>
                        <a:t>5</a:t>
                      </a:r>
                    </a:p>
                  </a:txBody>
                  <a:tcPr marL="61659" marR="61659" marT="19731" marB="1973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dirty="0">
                          <a:solidFill>
                            <a:srgbClr val="1C1C1C"/>
                          </a:solidFill>
                          <a:latin typeface="inherit"/>
                        </a:rPr>
                        <a:t>9 : 10</a:t>
                      </a:r>
                    </a:p>
                  </a:txBody>
                  <a:tcPr marL="61659" marR="61659" marT="19731" marB="1973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cap="all" dirty="0">
                          <a:solidFill>
                            <a:srgbClr val="1C1C1C"/>
                          </a:solidFill>
                          <a:latin typeface="portal-font"/>
                        </a:rPr>
                        <a:t>6</a:t>
                      </a:r>
                    </a:p>
                  </a:txBody>
                  <a:tcPr marL="61659" marR="61659" marT="19731" marB="1973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9185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cap="all">
                          <a:latin typeface="portal-font"/>
                        </a:rPr>
                        <a:t>9.</a:t>
                      </a:r>
                    </a:p>
                  </a:txBody>
                  <a:tcPr marL="39462" marR="61659" marT="19731" marB="19731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1" u="none" strike="noStrike">
                          <a:latin typeface="inherit"/>
                          <a:hlinkClick r:id="rId10"/>
                        </a:rPr>
                        <a:t>BSC Marzahn</a:t>
                      </a:r>
                    </a:p>
                  </a:txBody>
                  <a:tcPr marL="61659" marR="61659" marT="19731" marB="1973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>
                          <a:latin typeface="inherit"/>
                        </a:rPr>
                        <a:t>5</a:t>
                      </a:r>
                    </a:p>
                  </a:txBody>
                  <a:tcPr marL="61659" marR="61659" marT="19731" marB="1973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dirty="0">
                          <a:latin typeface="inherit"/>
                        </a:rPr>
                        <a:t>15 : 22</a:t>
                      </a:r>
                    </a:p>
                  </a:txBody>
                  <a:tcPr marL="61659" marR="61659" marT="19731" marB="1973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cap="all">
                          <a:latin typeface="portal-font"/>
                        </a:rPr>
                        <a:t>6</a:t>
                      </a:r>
                    </a:p>
                  </a:txBody>
                  <a:tcPr marL="61659" marR="61659" marT="19731" marB="1973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12343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cap="all">
                          <a:latin typeface="portal-font"/>
                        </a:rPr>
                        <a:t>10.</a:t>
                      </a:r>
                    </a:p>
                  </a:txBody>
                  <a:tcPr marL="39462" marR="61659" marT="19731" marB="19731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1" u="none" strike="noStrike">
                          <a:latin typeface="inherit"/>
                          <a:hlinkClick r:id="rId11"/>
                        </a:rPr>
                        <a:t>SV Blau-Gelb Berlin</a:t>
                      </a:r>
                    </a:p>
                  </a:txBody>
                  <a:tcPr marL="61659" marR="61659" marT="19731" marB="1973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>
                          <a:latin typeface="inherit"/>
                        </a:rPr>
                        <a:t>5</a:t>
                      </a:r>
                    </a:p>
                  </a:txBody>
                  <a:tcPr marL="61659" marR="61659" marT="19731" marB="1973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dirty="0">
                          <a:latin typeface="inherit"/>
                        </a:rPr>
                        <a:t>13 : 23</a:t>
                      </a:r>
                    </a:p>
                  </a:txBody>
                  <a:tcPr marL="61659" marR="61659" marT="19731" marB="1973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cap="all">
                          <a:latin typeface="portal-font"/>
                        </a:rPr>
                        <a:t>3</a:t>
                      </a:r>
                    </a:p>
                  </a:txBody>
                  <a:tcPr marL="61659" marR="61659" marT="19731" marB="1973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  <a:tr h="29185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cap="all">
                          <a:latin typeface="portal-font"/>
                        </a:rPr>
                        <a:t>11.</a:t>
                      </a:r>
                    </a:p>
                  </a:txBody>
                  <a:tcPr marL="39462" marR="61659" marT="19731" marB="19731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1" u="none" strike="noStrike">
                          <a:latin typeface="inherit"/>
                          <a:hlinkClick r:id="rId12"/>
                        </a:rPr>
                        <a:t>VfB Hermsdorf</a:t>
                      </a:r>
                    </a:p>
                  </a:txBody>
                  <a:tcPr marL="61659" marR="61659" marT="19731" marB="1973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>
                          <a:latin typeface="inherit"/>
                        </a:rPr>
                        <a:t>7</a:t>
                      </a:r>
                    </a:p>
                  </a:txBody>
                  <a:tcPr marL="61659" marR="61659" marT="19731" marB="1973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dirty="0">
                          <a:latin typeface="inherit"/>
                        </a:rPr>
                        <a:t>5 : 40</a:t>
                      </a:r>
                    </a:p>
                  </a:txBody>
                  <a:tcPr marL="61659" marR="61659" marT="19731" marB="1973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cap="all" dirty="0">
                          <a:latin typeface="portal-font"/>
                        </a:rPr>
                        <a:t>3</a:t>
                      </a:r>
                    </a:p>
                  </a:txBody>
                  <a:tcPr marL="61659" marR="61659" marT="19731" marB="1973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12343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cap="all">
                          <a:solidFill>
                            <a:srgbClr val="FFFFFF"/>
                          </a:solidFill>
                          <a:latin typeface="portal-font"/>
                        </a:rPr>
                        <a:t>12.</a:t>
                      </a:r>
                    </a:p>
                  </a:txBody>
                  <a:tcPr marL="39462" marR="61659" marT="19731" marB="19731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373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1" u="none" strike="noStrike">
                          <a:latin typeface="inherit"/>
                          <a:hlinkClick r:id="rId13"/>
                        </a:rPr>
                        <a:t>TSV Mariendorf 1897</a:t>
                      </a:r>
                    </a:p>
                  </a:txBody>
                  <a:tcPr marL="61659" marR="61659" marT="19731" marB="1973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>
                          <a:latin typeface="inherit"/>
                        </a:rPr>
                        <a:t>4</a:t>
                      </a:r>
                    </a:p>
                  </a:txBody>
                  <a:tcPr marL="61659" marR="61659" marT="19731" marB="1973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>
                          <a:latin typeface="inherit"/>
                        </a:rPr>
                        <a:t>6 : 18</a:t>
                      </a:r>
                    </a:p>
                  </a:txBody>
                  <a:tcPr marL="61659" marR="61659" marT="19731" marB="1973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cap="all" dirty="0">
                          <a:latin typeface="portal-font"/>
                        </a:rPr>
                        <a:t>0</a:t>
                      </a:r>
                    </a:p>
                  </a:txBody>
                  <a:tcPr marL="61659" marR="61659" marT="19731" marB="1973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1442" name="Picture 2" descr="C:\Users\Mauvel\AppData\Local\Microsoft\Windows\Temporary Internet Files\Content.Outlook\YK4SCWP0\c0fa7022-7e3e-448f-a561-da068864bb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00808"/>
            <a:ext cx="6468211" cy="48511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Grafik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63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C:\Users\Mauvel\AppData\Local\Microsoft\Windows\Temporary Internet Files\Content.Outlook\YK4SCWP0\52f85ae1-42cd-4618-8a07-d37c2e96474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72816"/>
            <a:ext cx="6228184" cy="46711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Grafik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63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B-Juniorinnen Verbandsliga</a:t>
            </a:r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899592" y="1196752"/>
          <a:ext cx="7488828" cy="5184577"/>
        </p:xfrm>
        <a:graphic>
          <a:graphicData uri="http://schemas.openxmlformats.org/drawingml/2006/table">
            <a:tbl>
              <a:tblPr/>
              <a:tblGrid>
                <a:gridCol w="832092"/>
                <a:gridCol w="832092"/>
                <a:gridCol w="832092"/>
                <a:gridCol w="832092"/>
                <a:gridCol w="832092"/>
                <a:gridCol w="832092"/>
                <a:gridCol w="832092"/>
                <a:gridCol w="832092"/>
                <a:gridCol w="832092"/>
              </a:tblGrid>
              <a:tr h="34205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dirty="0">
                          <a:solidFill>
                            <a:srgbClr val="1C1C1C"/>
                          </a:solidFill>
                          <a:latin typeface="inherit"/>
                        </a:rPr>
                        <a:t>Platz</a:t>
                      </a:r>
                    </a:p>
                  </a:txBody>
                  <a:tcPr marL="42905" marR="42905" marT="13730" marB="13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>
                          <a:solidFill>
                            <a:srgbClr val="1C1C1C"/>
                          </a:solidFill>
                          <a:latin typeface="inherit"/>
                        </a:rPr>
                        <a:t>Mannschaft</a:t>
                      </a:r>
                    </a:p>
                  </a:txBody>
                  <a:tcPr marL="42905" marR="42905" marT="13730" marB="13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>
                          <a:solidFill>
                            <a:srgbClr val="1C1C1C"/>
                          </a:solidFill>
                          <a:latin typeface="inherit"/>
                        </a:rPr>
                        <a:t>Spiele</a:t>
                      </a:r>
                    </a:p>
                  </a:txBody>
                  <a:tcPr marL="42905" marR="42905" marT="13730" marB="13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>
                          <a:solidFill>
                            <a:srgbClr val="1C1C1C"/>
                          </a:solidFill>
                          <a:latin typeface="inherit"/>
                        </a:rPr>
                        <a:t>G</a:t>
                      </a:r>
                    </a:p>
                  </a:txBody>
                  <a:tcPr marL="42905" marR="42905" marT="13730" marB="13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>
                          <a:solidFill>
                            <a:srgbClr val="1C1C1C"/>
                          </a:solidFill>
                          <a:latin typeface="inherit"/>
                        </a:rPr>
                        <a:t>U</a:t>
                      </a:r>
                    </a:p>
                  </a:txBody>
                  <a:tcPr marL="42905" marR="42905" marT="13730" marB="13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>
                          <a:solidFill>
                            <a:srgbClr val="1C1C1C"/>
                          </a:solidFill>
                          <a:latin typeface="inherit"/>
                        </a:rPr>
                        <a:t>V</a:t>
                      </a:r>
                    </a:p>
                  </a:txBody>
                  <a:tcPr marL="42905" marR="42905" marT="13730" marB="13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>
                          <a:solidFill>
                            <a:srgbClr val="1C1C1C"/>
                          </a:solidFill>
                          <a:latin typeface="inherit"/>
                        </a:rPr>
                        <a:t>Torverhältnis</a:t>
                      </a:r>
                    </a:p>
                  </a:txBody>
                  <a:tcPr marL="42905" marR="42905" marT="13730" marB="13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>
                          <a:solidFill>
                            <a:srgbClr val="1C1C1C"/>
                          </a:solidFill>
                          <a:latin typeface="inherit"/>
                        </a:rPr>
                        <a:t>Tordifferenz</a:t>
                      </a:r>
                    </a:p>
                  </a:txBody>
                  <a:tcPr marL="42905" marR="42905" marT="13730" marB="13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>
                          <a:solidFill>
                            <a:srgbClr val="1C1C1C"/>
                          </a:solidFill>
                          <a:latin typeface="inherit"/>
                        </a:rPr>
                        <a:t>Punkte</a:t>
                      </a:r>
                    </a:p>
                  </a:txBody>
                  <a:tcPr marL="42905" marR="42905" marT="13730" marB="13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55846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cap="all">
                          <a:solidFill>
                            <a:srgbClr val="FFFFFF"/>
                          </a:solidFill>
                          <a:latin typeface="portal-font"/>
                        </a:rPr>
                        <a:t>1.</a:t>
                      </a:r>
                    </a:p>
                  </a:txBody>
                  <a:tcPr marL="27459" marR="42905" marT="13730" marB="13730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000" b="0" u="none" strike="noStrike">
                        <a:latin typeface="inherit"/>
                        <a:hlinkClick r:id="rId2"/>
                      </a:endParaRPr>
                    </a:p>
                    <a:p>
                      <a:pPr algn="l" fontAlgn="ctr"/>
                      <a:r>
                        <a:rPr lang="de-DE" sz="1000" b="1" u="none" strike="noStrike">
                          <a:latin typeface="inherit"/>
                          <a:hlinkClick r:id="rId2"/>
                        </a:rPr>
                        <a:t>FC Hertha 03 Zehlendorf</a:t>
                      </a:r>
                    </a:p>
                  </a:txBody>
                  <a:tcPr marL="42905" marR="42905" marT="13730" marB="1373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4</a:t>
                      </a:r>
                    </a:p>
                  </a:txBody>
                  <a:tcPr marL="42905" marR="42905" marT="13730" marB="1373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4</a:t>
                      </a:r>
                    </a:p>
                  </a:txBody>
                  <a:tcPr marL="42905" marR="42905" marT="13730" marB="1373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0</a:t>
                      </a:r>
                    </a:p>
                  </a:txBody>
                  <a:tcPr marL="42905" marR="42905" marT="13730" marB="1373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0</a:t>
                      </a:r>
                    </a:p>
                  </a:txBody>
                  <a:tcPr marL="42905" marR="42905" marT="13730" marB="1373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55 : 2</a:t>
                      </a:r>
                    </a:p>
                  </a:txBody>
                  <a:tcPr marL="42905" marR="42905" marT="13730" marB="1373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53</a:t>
                      </a:r>
                    </a:p>
                  </a:txBody>
                  <a:tcPr marL="42905" marR="42905" marT="13730" marB="1373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cap="all">
                          <a:latin typeface="portal-font"/>
                        </a:rPr>
                        <a:t>12</a:t>
                      </a:r>
                    </a:p>
                  </a:txBody>
                  <a:tcPr marL="42905" marR="42905" marT="13730" marB="1373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3711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cap="all">
                          <a:latin typeface="portal-font"/>
                        </a:rPr>
                        <a:t>2.</a:t>
                      </a:r>
                    </a:p>
                  </a:txBody>
                  <a:tcPr marL="27459" marR="42905" marT="13730" marB="13730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000" b="0" u="none" strike="noStrike">
                        <a:latin typeface="inherit"/>
                        <a:hlinkClick r:id="rId3"/>
                      </a:endParaRPr>
                    </a:p>
                    <a:p>
                      <a:pPr algn="l" fontAlgn="ctr"/>
                      <a:r>
                        <a:rPr lang="de-DE" sz="1000" b="1" u="none" strike="noStrike">
                          <a:latin typeface="inherit"/>
                          <a:hlinkClick r:id="rId3"/>
                        </a:rPr>
                        <a:t>B.W. Hohen Neuendorf</a:t>
                      </a:r>
                    </a:p>
                  </a:txBody>
                  <a:tcPr marL="42905" marR="42905" marT="13730" marB="1373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4</a:t>
                      </a:r>
                    </a:p>
                  </a:txBody>
                  <a:tcPr marL="42905" marR="42905" marT="13730" marB="1373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dirty="0">
                          <a:latin typeface="inherit"/>
                        </a:rPr>
                        <a:t>4</a:t>
                      </a:r>
                    </a:p>
                  </a:txBody>
                  <a:tcPr marL="42905" marR="42905" marT="13730" marB="1373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0</a:t>
                      </a:r>
                    </a:p>
                  </a:txBody>
                  <a:tcPr marL="42905" marR="42905" marT="13730" marB="1373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0</a:t>
                      </a:r>
                    </a:p>
                  </a:txBody>
                  <a:tcPr marL="42905" marR="42905" marT="13730" marB="1373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29 : 4</a:t>
                      </a:r>
                    </a:p>
                  </a:txBody>
                  <a:tcPr marL="42905" marR="42905" marT="13730" marB="1373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25</a:t>
                      </a:r>
                    </a:p>
                  </a:txBody>
                  <a:tcPr marL="42905" marR="42905" marT="13730" marB="1373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cap="all" dirty="0">
                          <a:latin typeface="portal-font"/>
                        </a:rPr>
                        <a:t>12</a:t>
                      </a:r>
                    </a:p>
                  </a:txBody>
                  <a:tcPr marL="42905" marR="42905" marT="13730" marB="1373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498952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cap="all">
                          <a:latin typeface="portal-font"/>
                        </a:rPr>
                        <a:t>3.</a:t>
                      </a:r>
                    </a:p>
                  </a:txBody>
                  <a:tcPr marL="27459" marR="42905" marT="13730" marB="13730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000" b="0" u="none" strike="noStrike">
                        <a:latin typeface="inherit"/>
                        <a:hlinkClick r:id="rId4"/>
                      </a:endParaRPr>
                    </a:p>
                    <a:p>
                      <a:pPr algn="l" fontAlgn="ctr"/>
                      <a:r>
                        <a:rPr lang="de-DE" sz="1000" b="1" u="none" strike="noStrike">
                          <a:latin typeface="inherit"/>
                          <a:hlinkClick r:id="rId4"/>
                        </a:rPr>
                        <a:t>Friedrichshagener SV</a:t>
                      </a:r>
                    </a:p>
                  </a:txBody>
                  <a:tcPr marL="42905" marR="42905" marT="13730" marB="1373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5</a:t>
                      </a:r>
                    </a:p>
                  </a:txBody>
                  <a:tcPr marL="42905" marR="42905" marT="13730" marB="1373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3</a:t>
                      </a:r>
                    </a:p>
                  </a:txBody>
                  <a:tcPr marL="42905" marR="42905" marT="13730" marB="1373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1</a:t>
                      </a:r>
                    </a:p>
                  </a:txBody>
                  <a:tcPr marL="42905" marR="42905" marT="13730" marB="1373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1</a:t>
                      </a:r>
                    </a:p>
                  </a:txBody>
                  <a:tcPr marL="42905" marR="42905" marT="13730" marB="1373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12 : 5</a:t>
                      </a:r>
                    </a:p>
                  </a:txBody>
                  <a:tcPr marL="42905" marR="42905" marT="13730" marB="1373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7</a:t>
                      </a:r>
                    </a:p>
                  </a:txBody>
                  <a:tcPr marL="42905" marR="42905" marT="13730" marB="1373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cap="all">
                          <a:latin typeface="portal-font"/>
                        </a:rPr>
                        <a:t>10</a:t>
                      </a:r>
                    </a:p>
                  </a:txBody>
                  <a:tcPr marL="42905" marR="42905" marT="13730" marB="1373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655846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cap="all">
                          <a:latin typeface="portal-font"/>
                        </a:rPr>
                        <a:t>4.</a:t>
                      </a:r>
                    </a:p>
                  </a:txBody>
                  <a:tcPr marL="27459" marR="42905" marT="13730" marB="13730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000" b="0" u="none" strike="noStrike">
                        <a:latin typeface="inherit"/>
                        <a:hlinkClick r:id="rId5"/>
                      </a:endParaRPr>
                    </a:p>
                    <a:p>
                      <a:pPr algn="l" fontAlgn="ctr"/>
                      <a:r>
                        <a:rPr lang="de-DE" sz="1000" b="1" u="none" strike="noStrike">
                          <a:latin typeface="inherit"/>
                          <a:hlinkClick r:id="rId5"/>
                        </a:rPr>
                        <a:t>Wittenauer SC Concordia</a:t>
                      </a:r>
                    </a:p>
                  </a:txBody>
                  <a:tcPr marL="42905" marR="42905" marT="13730" marB="1373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5</a:t>
                      </a:r>
                    </a:p>
                  </a:txBody>
                  <a:tcPr marL="42905" marR="42905" marT="13730" marB="1373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3</a:t>
                      </a:r>
                    </a:p>
                  </a:txBody>
                  <a:tcPr marL="42905" marR="42905" marT="13730" marB="1373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0</a:t>
                      </a:r>
                    </a:p>
                  </a:txBody>
                  <a:tcPr marL="42905" marR="42905" marT="13730" marB="1373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2</a:t>
                      </a:r>
                    </a:p>
                  </a:txBody>
                  <a:tcPr marL="42905" marR="42905" marT="13730" marB="1373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21 : 22</a:t>
                      </a:r>
                    </a:p>
                  </a:txBody>
                  <a:tcPr marL="42905" marR="42905" marT="13730" marB="1373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-1</a:t>
                      </a:r>
                    </a:p>
                  </a:txBody>
                  <a:tcPr marL="42905" marR="42905" marT="13730" marB="1373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cap="all">
                          <a:latin typeface="portal-font"/>
                        </a:rPr>
                        <a:t>9</a:t>
                      </a:r>
                    </a:p>
                  </a:txBody>
                  <a:tcPr marL="42905" marR="42905" marT="13730" marB="1373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  <a:tr h="498952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cap="all">
                          <a:latin typeface="portal-font"/>
                        </a:rPr>
                        <a:t>5.</a:t>
                      </a:r>
                    </a:p>
                  </a:txBody>
                  <a:tcPr marL="27459" marR="42905" marT="13730" marB="13730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000" b="0" u="none" strike="noStrike">
                        <a:latin typeface="inherit"/>
                        <a:hlinkClick r:id="rId6"/>
                      </a:endParaRPr>
                    </a:p>
                    <a:p>
                      <a:pPr algn="l" fontAlgn="ctr"/>
                      <a:r>
                        <a:rPr lang="de-DE" sz="1000" b="1" u="none" strike="noStrike">
                          <a:latin typeface="inherit"/>
                          <a:hlinkClick r:id="rId6"/>
                        </a:rPr>
                        <a:t>FFC Berlin 2004</a:t>
                      </a:r>
                    </a:p>
                  </a:txBody>
                  <a:tcPr marL="42905" marR="42905" marT="13730" marB="1373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4</a:t>
                      </a:r>
                    </a:p>
                  </a:txBody>
                  <a:tcPr marL="42905" marR="42905" marT="13730" marB="1373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2</a:t>
                      </a:r>
                    </a:p>
                  </a:txBody>
                  <a:tcPr marL="42905" marR="42905" marT="13730" marB="1373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0</a:t>
                      </a:r>
                    </a:p>
                  </a:txBody>
                  <a:tcPr marL="42905" marR="42905" marT="13730" marB="1373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2</a:t>
                      </a:r>
                    </a:p>
                  </a:txBody>
                  <a:tcPr marL="42905" marR="42905" marT="13730" marB="1373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12 : 9</a:t>
                      </a:r>
                    </a:p>
                  </a:txBody>
                  <a:tcPr marL="42905" marR="42905" marT="13730" marB="1373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3</a:t>
                      </a:r>
                    </a:p>
                  </a:txBody>
                  <a:tcPr marL="42905" marR="42905" marT="13730" marB="1373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cap="all">
                          <a:latin typeface="portal-font"/>
                        </a:rPr>
                        <a:t>6</a:t>
                      </a:r>
                    </a:p>
                  </a:txBody>
                  <a:tcPr marL="42905" marR="42905" marT="13730" marB="1373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655846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cap="all">
                          <a:latin typeface="portal-font"/>
                        </a:rPr>
                        <a:t>6.</a:t>
                      </a:r>
                    </a:p>
                  </a:txBody>
                  <a:tcPr marL="27459" marR="42905" marT="13730" marB="13730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000" b="0" u="none" strike="noStrike">
                        <a:latin typeface="inherit"/>
                        <a:hlinkClick r:id="rId7"/>
                      </a:endParaRPr>
                    </a:p>
                    <a:p>
                      <a:pPr algn="l" fontAlgn="ctr"/>
                      <a:r>
                        <a:rPr lang="de-DE" sz="1000" b="1" u="none" strike="noStrike">
                          <a:latin typeface="inherit"/>
                          <a:hlinkClick r:id="rId7"/>
                        </a:rPr>
                        <a:t>FC Internationale</a:t>
                      </a:r>
                    </a:p>
                  </a:txBody>
                  <a:tcPr marL="42905" marR="42905" marT="13730" marB="1373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5</a:t>
                      </a:r>
                    </a:p>
                  </a:txBody>
                  <a:tcPr marL="42905" marR="42905" marT="13730" marB="1373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2</a:t>
                      </a:r>
                    </a:p>
                  </a:txBody>
                  <a:tcPr marL="42905" marR="42905" marT="13730" marB="1373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0</a:t>
                      </a:r>
                    </a:p>
                  </a:txBody>
                  <a:tcPr marL="42905" marR="42905" marT="13730" marB="1373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3</a:t>
                      </a:r>
                    </a:p>
                  </a:txBody>
                  <a:tcPr marL="42905" marR="42905" marT="13730" marB="1373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20 : 22</a:t>
                      </a:r>
                    </a:p>
                  </a:txBody>
                  <a:tcPr marL="42905" marR="42905" marT="13730" marB="1373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-2</a:t>
                      </a:r>
                    </a:p>
                  </a:txBody>
                  <a:tcPr marL="42905" marR="42905" marT="13730" marB="1373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cap="all">
                          <a:latin typeface="portal-font"/>
                        </a:rPr>
                        <a:t>6</a:t>
                      </a:r>
                    </a:p>
                  </a:txBody>
                  <a:tcPr marL="42905" marR="42905" marT="13730" marB="1373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  <a:tr h="498952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cap="all">
                          <a:latin typeface="portal-font"/>
                        </a:rPr>
                        <a:t>7.</a:t>
                      </a:r>
                    </a:p>
                  </a:txBody>
                  <a:tcPr marL="27459" marR="42905" marT="13730" marB="13730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000" b="0" u="none" strike="noStrike">
                        <a:latin typeface="inherit"/>
                        <a:hlinkClick r:id="rId8"/>
                      </a:endParaRPr>
                    </a:p>
                    <a:p>
                      <a:pPr algn="l" fontAlgn="ctr"/>
                      <a:r>
                        <a:rPr lang="de-DE" sz="1000" b="1" u="none" strike="noStrike">
                          <a:latin typeface="inherit"/>
                          <a:hlinkClick r:id="rId8"/>
                        </a:rPr>
                        <a:t>Berolina Mitte</a:t>
                      </a:r>
                    </a:p>
                  </a:txBody>
                  <a:tcPr marL="42905" marR="42905" marT="13730" marB="1373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3</a:t>
                      </a:r>
                    </a:p>
                  </a:txBody>
                  <a:tcPr marL="42905" marR="42905" marT="13730" marB="1373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1</a:t>
                      </a:r>
                    </a:p>
                  </a:txBody>
                  <a:tcPr marL="42905" marR="42905" marT="13730" marB="1373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1</a:t>
                      </a:r>
                    </a:p>
                  </a:txBody>
                  <a:tcPr marL="42905" marR="42905" marT="13730" marB="1373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1</a:t>
                      </a:r>
                    </a:p>
                  </a:txBody>
                  <a:tcPr marL="42905" marR="42905" marT="13730" marB="1373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6 : 10</a:t>
                      </a:r>
                    </a:p>
                  </a:txBody>
                  <a:tcPr marL="42905" marR="42905" marT="13730" marB="1373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-4</a:t>
                      </a:r>
                    </a:p>
                  </a:txBody>
                  <a:tcPr marL="42905" marR="42905" marT="13730" marB="1373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cap="all">
                          <a:latin typeface="portal-font"/>
                        </a:rPr>
                        <a:t>4</a:t>
                      </a:r>
                    </a:p>
                  </a:txBody>
                  <a:tcPr marL="42905" marR="42905" marT="13730" marB="1373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98952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cap="all">
                          <a:latin typeface="portal-font"/>
                        </a:rPr>
                        <a:t>8.</a:t>
                      </a:r>
                    </a:p>
                  </a:txBody>
                  <a:tcPr marL="27459" marR="42905" marT="13730" marB="13730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000" b="0" u="none" strike="noStrike">
                        <a:latin typeface="inherit"/>
                        <a:hlinkClick r:id="rId9"/>
                      </a:endParaRPr>
                    </a:p>
                    <a:p>
                      <a:pPr algn="l" fontAlgn="ctr"/>
                      <a:r>
                        <a:rPr lang="de-DE" sz="1000" b="1" u="none" strike="noStrike">
                          <a:latin typeface="inherit"/>
                          <a:hlinkClick r:id="rId9"/>
                        </a:rPr>
                        <a:t>Türkiyemspor</a:t>
                      </a:r>
                    </a:p>
                  </a:txBody>
                  <a:tcPr marL="42905" marR="42905" marT="13730" marB="1373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5</a:t>
                      </a:r>
                    </a:p>
                  </a:txBody>
                  <a:tcPr marL="42905" marR="42905" marT="13730" marB="1373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1</a:t>
                      </a:r>
                    </a:p>
                  </a:txBody>
                  <a:tcPr marL="42905" marR="42905" marT="13730" marB="1373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0</a:t>
                      </a:r>
                    </a:p>
                  </a:txBody>
                  <a:tcPr marL="42905" marR="42905" marT="13730" marB="1373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4</a:t>
                      </a:r>
                    </a:p>
                  </a:txBody>
                  <a:tcPr marL="42905" marR="42905" marT="13730" marB="1373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12 : 18</a:t>
                      </a:r>
                    </a:p>
                  </a:txBody>
                  <a:tcPr marL="42905" marR="42905" marT="13730" marB="1373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-6</a:t>
                      </a:r>
                    </a:p>
                  </a:txBody>
                  <a:tcPr marL="42905" marR="42905" marT="13730" marB="1373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cap="all">
                          <a:latin typeface="portal-font"/>
                        </a:rPr>
                        <a:t>3</a:t>
                      </a:r>
                    </a:p>
                  </a:txBody>
                  <a:tcPr marL="42905" marR="42905" marT="13730" marB="1373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  <a:tr h="34205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cap="all">
                          <a:solidFill>
                            <a:srgbClr val="FFFFFF"/>
                          </a:solidFill>
                          <a:latin typeface="portal-font"/>
                        </a:rPr>
                        <a:t>9.</a:t>
                      </a:r>
                    </a:p>
                  </a:txBody>
                  <a:tcPr marL="27459" marR="42905" marT="13730" marB="13730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373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000" b="0" u="none" strike="noStrike">
                        <a:latin typeface="inherit"/>
                        <a:hlinkClick r:id="rId10"/>
                      </a:endParaRPr>
                    </a:p>
                    <a:p>
                      <a:pPr algn="l" fontAlgn="ctr"/>
                      <a:r>
                        <a:rPr lang="de-DE" sz="1000" b="1" u="none" strike="noStrike">
                          <a:latin typeface="inherit"/>
                          <a:hlinkClick r:id="rId10"/>
                        </a:rPr>
                        <a:t>SV Adler</a:t>
                      </a:r>
                    </a:p>
                  </a:txBody>
                  <a:tcPr marL="42905" marR="42905" marT="13730" marB="1373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7</a:t>
                      </a:r>
                    </a:p>
                  </a:txBody>
                  <a:tcPr marL="42905" marR="42905" marT="13730" marB="1373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0</a:t>
                      </a:r>
                    </a:p>
                  </a:txBody>
                  <a:tcPr marL="42905" marR="42905" marT="13730" marB="1373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0</a:t>
                      </a:r>
                    </a:p>
                  </a:txBody>
                  <a:tcPr marL="42905" marR="42905" marT="13730" marB="1373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7</a:t>
                      </a:r>
                    </a:p>
                  </a:txBody>
                  <a:tcPr marL="42905" marR="42905" marT="13730" marB="1373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1 : 76</a:t>
                      </a:r>
                    </a:p>
                  </a:txBody>
                  <a:tcPr marL="42905" marR="42905" marT="13730" marB="1373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-75</a:t>
                      </a:r>
                    </a:p>
                  </a:txBody>
                  <a:tcPr marL="42905" marR="42905" marT="13730" marB="1373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cap="all" dirty="0">
                          <a:latin typeface="portal-font"/>
                        </a:rPr>
                        <a:t>0</a:t>
                      </a:r>
                    </a:p>
                  </a:txBody>
                  <a:tcPr marL="42905" marR="42905" marT="13730" marB="1373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B-Junioren Kreisliga</a:t>
            </a:r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467547" y="1268762"/>
          <a:ext cx="8496945" cy="5100233"/>
        </p:xfrm>
        <a:graphic>
          <a:graphicData uri="http://schemas.openxmlformats.org/drawingml/2006/table">
            <a:tbl>
              <a:tblPr/>
              <a:tblGrid>
                <a:gridCol w="944105"/>
                <a:gridCol w="944105"/>
                <a:gridCol w="944105"/>
                <a:gridCol w="944105"/>
                <a:gridCol w="944105"/>
                <a:gridCol w="944105"/>
                <a:gridCol w="944105"/>
                <a:gridCol w="944105"/>
                <a:gridCol w="944105"/>
              </a:tblGrid>
              <a:tr h="232057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dirty="0">
                          <a:solidFill>
                            <a:srgbClr val="1C1C1C"/>
                          </a:solidFill>
                          <a:latin typeface="inherit"/>
                        </a:rPr>
                        <a:t>Platz</a:t>
                      </a:r>
                    </a:p>
                  </a:txBody>
                  <a:tcPr marL="30976" marR="30976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solidFill>
                            <a:srgbClr val="1C1C1C"/>
                          </a:solidFill>
                          <a:latin typeface="inherit"/>
                        </a:rPr>
                        <a:t>Mannschaft</a:t>
                      </a:r>
                    </a:p>
                  </a:txBody>
                  <a:tcPr marL="30976" marR="30976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solidFill>
                            <a:srgbClr val="1C1C1C"/>
                          </a:solidFill>
                          <a:latin typeface="inherit"/>
                        </a:rPr>
                        <a:t>Spiele</a:t>
                      </a:r>
                    </a:p>
                  </a:txBody>
                  <a:tcPr marL="30976" marR="30976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solidFill>
                            <a:srgbClr val="1C1C1C"/>
                          </a:solidFill>
                          <a:latin typeface="inherit"/>
                        </a:rPr>
                        <a:t>G</a:t>
                      </a:r>
                    </a:p>
                  </a:txBody>
                  <a:tcPr marL="30976" marR="30976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solidFill>
                            <a:srgbClr val="1C1C1C"/>
                          </a:solidFill>
                          <a:latin typeface="inherit"/>
                        </a:rPr>
                        <a:t>U</a:t>
                      </a:r>
                    </a:p>
                  </a:txBody>
                  <a:tcPr marL="30976" marR="30976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solidFill>
                            <a:srgbClr val="1C1C1C"/>
                          </a:solidFill>
                          <a:latin typeface="inherit"/>
                        </a:rPr>
                        <a:t>V</a:t>
                      </a:r>
                    </a:p>
                  </a:txBody>
                  <a:tcPr marL="30976" marR="30976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solidFill>
                            <a:srgbClr val="1C1C1C"/>
                          </a:solidFill>
                          <a:latin typeface="inherit"/>
                        </a:rPr>
                        <a:t>Torverhältnis</a:t>
                      </a:r>
                    </a:p>
                  </a:txBody>
                  <a:tcPr marL="30976" marR="30976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solidFill>
                            <a:srgbClr val="1C1C1C"/>
                          </a:solidFill>
                          <a:latin typeface="inherit"/>
                        </a:rPr>
                        <a:t>Tordifferenz</a:t>
                      </a:r>
                    </a:p>
                  </a:txBody>
                  <a:tcPr marL="30976" marR="30976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solidFill>
                            <a:srgbClr val="1C1C1C"/>
                          </a:solidFill>
                          <a:latin typeface="inherit"/>
                        </a:rPr>
                        <a:t>Punkte</a:t>
                      </a:r>
                    </a:p>
                  </a:txBody>
                  <a:tcPr marL="30976" marR="30976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141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cap="all">
                          <a:solidFill>
                            <a:srgbClr val="FFFFFF"/>
                          </a:solidFill>
                          <a:latin typeface="portal-font"/>
                        </a:rPr>
                        <a:t>1.</a:t>
                      </a:r>
                    </a:p>
                  </a:txBody>
                  <a:tcPr marL="19824" marR="30976" marT="9912" marB="9912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900" b="0" u="none" strike="noStrike">
                        <a:latin typeface="inherit"/>
                        <a:hlinkClick r:id="rId2"/>
                      </a:endParaRPr>
                    </a:p>
                    <a:p>
                      <a:pPr algn="l" fontAlgn="ctr"/>
                      <a:r>
                        <a:rPr lang="de-DE" sz="900" b="1" u="none" strike="noStrike">
                          <a:latin typeface="inherit"/>
                          <a:hlinkClick r:id="rId2"/>
                        </a:rPr>
                        <a:t>FC Polonia Berlin</a:t>
                      </a:r>
                    </a:p>
                  </a:txBody>
                  <a:tcPr marL="30976" marR="30976" marT="9912" marB="991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7</a:t>
                      </a:r>
                    </a:p>
                  </a:txBody>
                  <a:tcPr marL="30976" marR="30976" marT="9912" marB="991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5</a:t>
                      </a:r>
                    </a:p>
                  </a:txBody>
                  <a:tcPr marL="30976" marR="30976" marT="9912" marB="991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1</a:t>
                      </a:r>
                    </a:p>
                  </a:txBody>
                  <a:tcPr marL="30976" marR="30976" marT="9912" marB="991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1</a:t>
                      </a:r>
                    </a:p>
                  </a:txBody>
                  <a:tcPr marL="30976" marR="30976" marT="9912" marB="991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43 : 10</a:t>
                      </a:r>
                    </a:p>
                  </a:txBody>
                  <a:tcPr marL="30976" marR="30976" marT="9912" marB="991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33</a:t>
                      </a:r>
                    </a:p>
                  </a:txBody>
                  <a:tcPr marL="30976" marR="30976" marT="9912" marB="991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cap="all">
                          <a:latin typeface="portal-font"/>
                        </a:rPr>
                        <a:t>16</a:t>
                      </a:r>
                    </a:p>
                  </a:txBody>
                  <a:tcPr marL="30976" marR="30976" marT="9912" marB="991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1843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cap="all">
                          <a:solidFill>
                            <a:srgbClr val="FFFFFF"/>
                          </a:solidFill>
                          <a:latin typeface="portal-font"/>
                        </a:rPr>
                        <a:t>2.</a:t>
                      </a:r>
                    </a:p>
                  </a:txBody>
                  <a:tcPr marL="19824" marR="30976" marT="9912" marB="9912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900" b="0" u="none" strike="noStrike">
                        <a:latin typeface="inherit"/>
                        <a:hlinkClick r:id="rId3"/>
                      </a:endParaRPr>
                    </a:p>
                    <a:p>
                      <a:pPr algn="l" fontAlgn="ctr"/>
                      <a:r>
                        <a:rPr lang="de-DE" sz="900" b="1" u="none" strike="noStrike">
                          <a:latin typeface="inherit"/>
                          <a:hlinkClick r:id="rId3"/>
                        </a:rPr>
                        <a:t>BFC Meteor</a:t>
                      </a:r>
                    </a:p>
                  </a:txBody>
                  <a:tcPr marL="30976" marR="30976" marT="9912" marB="991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6</a:t>
                      </a:r>
                    </a:p>
                  </a:txBody>
                  <a:tcPr marL="30976" marR="30976" marT="9912" marB="991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5</a:t>
                      </a:r>
                    </a:p>
                  </a:txBody>
                  <a:tcPr marL="30976" marR="30976" marT="9912" marB="991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1</a:t>
                      </a:r>
                    </a:p>
                  </a:txBody>
                  <a:tcPr marL="30976" marR="30976" marT="9912" marB="991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0</a:t>
                      </a:r>
                    </a:p>
                  </a:txBody>
                  <a:tcPr marL="30976" marR="30976" marT="9912" marB="991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40 : 11</a:t>
                      </a:r>
                    </a:p>
                  </a:txBody>
                  <a:tcPr marL="30976" marR="30976" marT="9912" marB="991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29</a:t>
                      </a:r>
                    </a:p>
                  </a:txBody>
                  <a:tcPr marL="30976" marR="30976" marT="9912" marB="991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cap="all">
                          <a:latin typeface="portal-font"/>
                        </a:rPr>
                        <a:t>16</a:t>
                      </a:r>
                    </a:p>
                  </a:txBody>
                  <a:tcPr marL="30976" marR="30976" marT="9912" marB="991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  <a:tr h="51120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cap="all">
                          <a:solidFill>
                            <a:srgbClr val="FFFFFF"/>
                          </a:solidFill>
                          <a:latin typeface="portal-font"/>
                        </a:rPr>
                        <a:t>3.</a:t>
                      </a:r>
                    </a:p>
                  </a:txBody>
                  <a:tcPr marL="19824" marR="30976" marT="9912" marB="9912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900" b="0" u="none" strike="noStrike">
                        <a:latin typeface="inherit"/>
                        <a:hlinkClick r:id="rId4"/>
                      </a:endParaRPr>
                    </a:p>
                    <a:p>
                      <a:pPr algn="l" fontAlgn="ctr"/>
                      <a:r>
                        <a:rPr lang="de-DE" sz="900" b="1" u="none" strike="noStrike">
                          <a:latin typeface="inherit"/>
                          <a:hlinkClick r:id="rId4"/>
                        </a:rPr>
                        <a:t>Anadoluspor Berlin 1970</a:t>
                      </a:r>
                    </a:p>
                  </a:txBody>
                  <a:tcPr marL="30976" marR="30976" marT="9912" marB="991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7</a:t>
                      </a:r>
                    </a:p>
                  </a:txBody>
                  <a:tcPr marL="30976" marR="30976" marT="9912" marB="991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5</a:t>
                      </a:r>
                    </a:p>
                  </a:txBody>
                  <a:tcPr marL="30976" marR="30976" marT="9912" marB="991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0</a:t>
                      </a:r>
                    </a:p>
                  </a:txBody>
                  <a:tcPr marL="30976" marR="30976" marT="9912" marB="991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2</a:t>
                      </a:r>
                    </a:p>
                  </a:txBody>
                  <a:tcPr marL="30976" marR="30976" marT="9912" marB="991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57 : 20</a:t>
                      </a:r>
                    </a:p>
                  </a:txBody>
                  <a:tcPr marL="30976" marR="30976" marT="9912" marB="991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37</a:t>
                      </a:r>
                    </a:p>
                  </a:txBody>
                  <a:tcPr marL="30976" marR="30976" marT="9912" marB="991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cap="all">
                          <a:latin typeface="portal-font"/>
                        </a:rPr>
                        <a:t>15</a:t>
                      </a:r>
                    </a:p>
                  </a:txBody>
                  <a:tcPr marL="30976" marR="30976" marT="9912" marB="991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7163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cap="all">
                          <a:solidFill>
                            <a:srgbClr val="FFFFFF"/>
                          </a:solidFill>
                          <a:latin typeface="portal-font"/>
                        </a:rPr>
                        <a:t>4.</a:t>
                      </a:r>
                    </a:p>
                  </a:txBody>
                  <a:tcPr marL="19824" marR="30976" marT="9912" marB="9912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900" b="0" u="none" strike="noStrike">
                        <a:latin typeface="inherit"/>
                        <a:hlinkClick r:id="rId5"/>
                      </a:endParaRPr>
                    </a:p>
                    <a:p>
                      <a:pPr algn="l" fontAlgn="ctr"/>
                      <a:r>
                        <a:rPr lang="de-DE" sz="900" b="1" u="none" strike="noStrike">
                          <a:latin typeface="inherit"/>
                          <a:hlinkClick r:id="rId5"/>
                        </a:rPr>
                        <a:t>FSV Hansa 07 II</a:t>
                      </a:r>
                    </a:p>
                  </a:txBody>
                  <a:tcPr marL="30976" marR="30976" marT="9912" marB="991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6</a:t>
                      </a:r>
                    </a:p>
                  </a:txBody>
                  <a:tcPr marL="30976" marR="30976" marT="9912" marB="991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5</a:t>
                      </a:r>
                    </a:p>
                  </a:txBody>
                  <a:tcPr marL="30976" marR="30976" marT="9912" marB="991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0</a:t>
                      </a:r>
                    </a:p>
                  </a:txBody>
                  <a:tcPr marL="30976" marR="30976" marT="9912" marB="991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1</a:t>
                      </a:r>
                    </a:p>
                  </a:txBody>
                  <a:tcPr marL="30976" marR="30976" marT="9912" marB="991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30 : 11</a:t>
                      </a:r>
                    </a:p>
                  </a:txBody>
                  <a:tcPr marL="30976" marR="30976" marT="9912" marB="991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19</a:t>
                      </a:r>
                    </a:p>
                  </a:txBody>
                  <a:tcPr marL="30976" marR="30976" marT="9912" marB="991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cap="all">
                          <a:latin typeface="portal-font"/>
                        </a:rPr>
                        <a:t>15</a:t>
                      </a:r>
                    </a:p>
                  </a:txBody>
                  <a:tcPr marL="30976" marR="30976" marT="9912" marB="991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  <a:tr h="301843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cap="all">
                          <a:solidFill>
                            <a:srgbClr val="FFFFFF"/>
                          </a:solidFill>
                          <a:latin typeface="portal-font"/>
                        </a:rPr>
                        <a:t>5.</a:t>
                      </a:r>
                    </a:p>
                  </a:txBody>
                  <a:tcPr marL="19824" marR="30976" marT="9912" marB="9912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900" b="0" u="none" strike="noStrike">
                        <a:latin typeface="inherit"/>
                        <a:hlinkClick r:id="rId6"/>
                      </a:endParaRPr>
                    </a:p>
                    <a:p>
                      <a:pPr algn="l" fontAlgn="ctr"/>
                      <a:r>
                        <a:rPr lang="de-DE" sz="900" b="1" u="none" strike="noStrike">
                          <a:latin typeface="inherit"/>
                          <a:hlinkClick r:id="rId6"/>
                        </a:rPr>
                        <a:t>SV Buchholz</a:t>
                      </a:r>
                    </a:p>
                  </a:txBody>
                  <a:tcPr marL="30976" marR="30976" marT="9912" marB="991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6</a:t>
                      </a:r>
                    </a:p>
                  </a:txBody>
                  <a:tcPr marL="30976" marR="30976" marT="9912" marB="991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3</a:t>
                      </a:r>
                    </a:p>
                  </a:txBody>
                  <a:tcPr marL="30976" marR="30976" marT="9912" marB="991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1</a:t>
                      </a:r>
                    </a:p>
                  </a:txBody>
                  <a:tcPr marL="30976" marR="30976" marT="9912" marB="991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2</a:t>
                      </a:r>
                    </a:p>
                  </a:txBody>
                  <a:tcPr marL="30976" marR="30976" marT="9912" marB="991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21 : 23</a:t>
                      </a:r>
                    </a:p>
                  </a:txBody>
                  <a:tcPr marL="30976" marR="30976" marT="9912" marB="991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-2</a:t>
                      </a:r>
                    </a:p>
                  </a:txBody>
                  <a:tcPr marL="30976" marR="30976" marT="9912" marB="991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cap="all">
                          <a:latin typeface="portal-font"/>
                        </a:rPr>
                        <a:t>10</a:t>
                      </a:r>
                    </a:p>
                  </a:txBody>
                  <a:tcPr marL="30976" marR="30976" marT="9912" marB="991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1843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cap="all" dirty="0">
                          <a:solidFill>
                            <a:srgbClr val="FFFFFF"/>
                          </a:solidFill>
                          <a:latin typeface="portal-font"/>
                        </a:rPr>
                        <a:t>6.</a:t>
                      </a:r>
                    </a:p>
                  </a:txBody>
                  <a:tcPr marL="19824" marR="30976" marT="9912" marB="9912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900" b="0" u="none" strike="noStrike">
                        <a:latin typeface="inherit"/>
                        <a:hlinkClick r:id="rId7"/>
                      </a:endParaRPr>
                    </a:p>
                    <a:p>
                      <a:pPr algn="l" fontAlgn="ctr"/>
                      <a:r>
                        <a:rPr lang="de-DE" sz="900" b="1" u="none" strike="noStrike">
                          <a:latin typeface="inherit"/>
                          <a:hlinkClick r:id="rId7"/>
                        </a:rPr>
                        <a:t>SV Karow 96</a:t>
                      </a:r>
                    </a:p>
                  </a:txBody>
                  <a:tcPr marL="30976" marR="30976" marT="9912" marB="991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5</a:t>
                      </a:r>
                    </a:p>
                  </a:txBody>
                  <a:tcPr marL="30976" marR="30976" marT="9912" marB="991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3</a:t>
                      </a:r>
                    </a:p>
                  </a:txBody>
                  <a:tcPr marL="30976" marR="30976" marT="9912" marB="991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0</a:t>
                      </a:r>
                    </a:p>
                  </a:txBody>
                  <a:tcPr marL="30976" marR="30976" marT="9912" marB="991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2</a:t>
                      </a:r>
                    </a:p>
                  </a:txBody>
                  <a:tcPr marL="30976" marR="30976" marT="9912" marB="991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20 : 17</a:t>
                      </a:r>
                    </a:p>
                  </a:txBody>
                  <a:tcPr marL="30976" marR="30976" marT="9912" marB="991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3</a:t>
                      </a:r>
                    </a:p>
                  </a:txBody>
                  <a:tcPr marL="30976" marR="30976" marT="9912" marB="991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cap="all">
                          <a:latin typeface="portal-font"/>
                        </a:rPr>
                        <a:t>9</a:t>
                      </a:r>
                    </a:p>
                  </a:txBody>
                  <a:tcPr marL="30976" marR="30976" marT="9912" marB="991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  <a:tr h="44141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cap="all">
                          <a:solidFill>
                            <a:srgbClr val="FFFFFF"/>
                          </a:solidFill>
                          <a:latin typeface="portal-font"/>
                        </a:rPr>
                        <a:t>7.</a:t>
                      </a:r>
                    </a:p>
                  </a:txBody>
                  <a:tcPr marL="19824" marR="30976" marT="9912" marB="9912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900" b="0" u="none" strike="noStrike">
                        <a:latin typeface="inherit"/>
                        <a:hlinkClick r:id="rId8"/>
                      </a:endParaRPr>
                    </a:p>
                    <a:p>
                      <a:pPr algn="l" fontAlgn="ctr"/>
                      <a:r>
                        <a:rPr lang="de-DE" sz="900" b="1" u="none" strike="noStrike">
                          <a:latin typeface="inherit"/>
                          <a:hlinkClick r:id="rId8"/>
                        </a:rPr>
                        <a:t>B.W. Hohen Neuendorf</a:t>
                      </a:r>
                    </a:p>
                  </a:txBody>
                  <a:tcPr marL="30976" marR="30976" marT="9912" marB="991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6</a:t>
                      </a:r>
                    </a:p>
                  </a:txBody>
                  <a:tcPr marL="30976" marR="30976" marT="9912" marB="991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3</a:t>
                      </a:r>
                    </a:p>
                  </a:txBody>
                  <a:tcPr marL="30976" marR="30976" marT="9912" marB="991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0</a:t>
                      </a:r>
                    </a:p>
                  </a:txBody>
                  <a:tcPr marL="30976" marR="30976" marT="9912" marB="991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3</a:t>
                      </a:r>
                    </a:p>
                  </a:txBody>
                  <a:tcPr marL="30976" marR="30976" marT="9912" marB="991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16 : 20</a:t>
                      </a:r>
                    </a:p>
                  </a:txBody>
                  <a:tcPr marL="30976" marR="30976" marT="9912" marB="991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-4</a:t>
                      </a:r>
                    </a:p>
                  </a:txBody>
                  <a:tcPr marL="30976" marR="30976" marT="9912" marB="991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cap="all" dirty="0">
                          <a:latin typeface="portal-font"/>
                        </a:rPr>
                        <a:t>9</a:t>
                      </a:r>
                    </a:p>
                  </a:txBody>
                  <a:tcPr marL="30976" marR="30976" marT="9912" marB="991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580993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cap="all">
                          <a:latin typeface="portal-font"/>
                        </a:rPr>
                        <a:t>8.</a:t>
                      </a:r>
                    </a:p>
                  </a:txBody>
                  <a:tcPr marL="19824" marR="30976" marT="9912" marB="9912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900" b="0" u="none" strike="noStrike">
                        <a:latin typeface="inherit"/>
                        <a:hlinkClick r:id="rId9"/>
                      </a:endParaRPr>
                    </a:p>
                    <a:p>
                      <a:pPr algn="l" fontAlgn="ctr"/>
                      <a:r>
                        <a:rPr lang="de-DE" sz="900" b="1" u="none" strike="noStrike">
                          <a:latin typeface="inherit"/>
                          <a:hlinkClick r:id="rId9"/>
                        </a:rPr>
                        <a:t>SV Rot-Weiß Viktoria Mitte II</a:t>
                      </a:r>
                    </a:p>
                  </a:txBody>
                  <a:tcPr marL="30976" marR="30976" marT="9912" marB="991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5</a:t>
                      </a:r>
                    </a:p>
                  </a:txBody>
                  <a:tcPr marL="30976" marR="30976" marT="9912" marB="991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2</a:t>
                      </a:r>
                    </a:p>
                  </a:txBody>
                  <a:tcPr marL="30976" marR="30976" marT="9912" marB="991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0</a:t>
                      </a:r>
                    </a:p>
                  </a:txBody>
                  <a:tcPr marL="30976" marR="30976" marT="9912" marB="991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3</a:t>
                      </a:r>
                    </a:p>
                  </a:txBody>
                  <a:tcPr marL="30976" marR="30976" marT="9912" marB="991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19 : 25</a:t>
                      </a:r>
                    </a:p>
                  </a:txBody>
                  <a:tcPr marL="30976" marR="30976" marT="9912" marB="991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-6</a:t>
                      </a:r>
                    </a:p>
                  </a:txBody>
                  <a:tcPr marL="30976" marR="30976" marT="9912" marB="991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cap="all">
                          <a:latin typeface="portal-font"/>
                        </a:rPr>
                        <a:t>6</a:t>
                      </a:r>
                    </a:p>
                  </a:txBody>
                  <a:tcPr marL="30976" marR="30976" marT="9912" marB="991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  <a:tr h="44141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cap="all">
                          <a:latin typeface="portal-font"/>
                        </a:rPr>
                        <a:t>9.</a:t>
                      </a:r>
                    </a:p>
                  </a:txBody>
                  <a:tcPr marL="19824" marR="30976" marT="9912" marB="9912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900" b="0" u="none" strike="noStrike">
                        <a:latin typeface="inherit"/>
                        <a:hlinkClick r:id="rId10"/>
                      </a:endParaRPr>
                    </a:p>
                    <a:p>
                      <a:pPr algn="l" fontAlgn="ctr"/>
                      <a:r>
                        <a:rPr lang="de-DE" sz="900" b="1" u="none" strike="noStrike">
                          <a:latin typeface="inherit"/>
                          <a:hlinkClick r:id="rId10"/>
                        </a:rPr>
                        <a:t>BSC Eintracht Südring</a:t>
                      </a:r>
                    </a:p>
                  </a:txBody>
                  <a:tcPr marL="30976" marR="30976" marT="9912" marB="991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5</a:t>
                      </a:r>
                    </a:p>
                  </a:txBody>
                  <a:tcPr marL="30976" marR="30976" marT="9912" marB="991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1</a:t>
                      </a:r>
                    </a:p>
                  </a:txBody>
                  <a:tcPr marL="30976" marR="30976" marT="9912" marB="991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1</a:t>
                      </a:r>
                    </a:p>
                  </a:txBody>
                  <a:tcPr marL="30976" marR="30976" marT="9912" marB="991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3</a:t>
                      </a:r>
                    </a:p>
                  </a:txBody>
                  <a:tcPr marL="30976" marR="30976" marT="9912" marB="991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19 : 46</a:t>
                      </a:r>
                    </a:p>
                  </a:txBody>
                  <a:tcPr marL="30976" marR="30976" marT="9912" marB="991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-27</a:t>
                      </a:r>
                    </a:p>
                  </a:txBody>
                  <a:tcPr marL="30976" marR="30976" marT="9912" marB="991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cap="all">
                          <a:latin typeface="portal-font"/>
                        </a:rPr>
                        <a:t>4</a:t>
                      </a:r>
                    </a:p>
                  </a:txBody>
                  <a:tcPr marL="30976" marR="30976" marT="9912" marB="991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1843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cap="all">
                          <a:latin typeface="portal-font"/>
                        </a:rPr>
                        <a:t>10.</a:t>
                      </a:r>
                    </a:p>
                  </a:txBody>
                  <a:tcPr marL="19824" marR="30976" marT="9912" marB="9912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900" b="0" u="none" strike="noStrike">
                        <a:latin typeface="inherit"/>
                        <a:hlinkClick r:id="rId11"/>
                      </a:endParaRPr>
                    </a:p>
                    <a:p>
                      <a:pPr algn="l" fontAlgn="ctr"/>
                      <a:r>
                        <a:rPr lang="de-DE" sz="900" b="1" u="none" strike="noStrike">
                          <a:latin typeface="inherit"/>
                          <a:hlinkClick r:id="rId11"/>
                        </a:rPr>
                        <a:t>BFC Südring II</a:t>
                      </a:r>
                    </a:p>
                  </a:txBody>
                  <a:tcPr marL="30976" marR="30976" marT="9912" marB="991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6</a:t>
                      </a:r>
                    </a:p>
                  </a:txBody>
                  <a:tcPr marL="30976" marR="30976" marT="9912" marB="991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1</a:t>
                      </a:r>
                    </a:p>
                  </a:txBody>
                  <a:tcPr marL="30976" marR="30976" marT="9912" marB="991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0</a:t>
                      </a:r>
                    </a:p>
                  </a:txBody>
                  <a:tcPr marL="30976" marR="30976" marT="9912" marB="991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5</a:t>
                      </a:r>
                    </a:p>
                  </a:txBody>
                  <a:tcPr marL="30976" marR="30976" marT="9912" marB="991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16 : 31</a:t>
                      </a:r>
                    </a:p>
                  </a:txBody>
                  <a:tcPr marL="30976" marR="30976" marT="9912" marB="991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-15</a:t>
                      </a:r>
                    </a:p>
                  </a:txBody>
                  <a:tcPr marL="30976" marR="30976" marT="9912" marB="991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cap="all">
                          <a:latin typeface="portal-font"/>
                        </a:rPr>
                        <a:t>3</a:t>
                      </a:r>
                    </a:p>
                  </a:txBody>
                  <a:tcPr marL="30976" marR="30976" marT="9912" marB="991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  <a:tr h="37163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cap="all">
                          <a:latin typeface="portal-font"/>
                        </a:rPr>
                        <a:t>11.</a:t>
                      </a:r>
                    </a:p>
                  </a:txBody>
                  <a:tcPr marL="19824" marR="30976" marT="9912" marB="9912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900" b="0" u="none" strike="noStrike">
                        <a:latin typeface="inherit"/>
                        <a:hlinkClick r:id="rId12"/>
                      </a:endParaRPr>
                    </a:p>
                    <a:p>
                      <a:pPr algn="l" fontAlgn="ctr"/>
                      <a:r>
                        <a:rPr lang="de-DE" sz="900" b="1" u="none" strike="noStrike">
                          <a:latin typeface="inherit"/>
                          <a:hlinkClick r:id="rId12"/>
                        </a:rPr>
                        <a:t>SpVgg Tiergarten</a:t>
                      </a:r>
                    </a:p>
                  </a:txBody>
                  <a:tcPr marL="30976" marR="30976" marT="9912" marB="991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5</a:t>
                      </a:r>
                    </a:p>
                  </a:txBody>
                  <a:tcPr marL="30976" marR="30976" marT="9912" marB="991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0</a:t>
                      </a:r>
                    </a:p>
                  </a:txBody>
                  <a:tcPr marL="30976" marR="30976" marT="9912" marB="991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0</a:t>
                      </a:r>
                    </a:p>
                  </a:txBody>
                  <a:tcPr marL="30976" marR="30976" marT="9912" marB="991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5</a:t>
                      </a:r>
                    </a:p>
                  </a:txBody>
                  <a:tcPr marL="30976" marR="30976" marT="9912" marB="991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10 : 21</a:t>
                      </a:r>
                    </a:p>
                  </a:txBody>
                  <a:tcPr marL="30976" marR="30976" marT="9912" marB="991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dirty="0">
                          <a:latin typeface="inherit"/>
                        </a:rPr>
                        <a:t>-11</a:t>
                      </a:r>
                    </a:p>
                  </a:txBody>
                  <a:tcPr marL="30976" marR="30976" marT="9912" marB="991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cap="all">
                          <a:latin typeface="portal-font"/>
                        </a:rPr>
                        <a:t>0</a:t>
                      </a:r>
                    </a:p>
                  </a:txBody>
                  <a:tcPr marL="30976" marR="30976" marT="9912" marB="991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4141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cap="all">
                          <a:latin typeface="portal-font"/>
                        </a:rPr>
                        <a:t>12.</a:t>
                      </a:r>
                    </a:p>
                  </a:txBody>
                  <a:tcPr marL="19824" marR="30976" marT="9912" marB="9912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900" b="0" u="none" strike="noStrike">
                        <a:latin typeface="inherit"/>
                        <a:hlinkClick r:id="rId13"/>
                      </a:endParaRPr>
                    </a:p>
                    <a:p>
                      <a:pPr algn="l" fontAlgn="ctr"/>
                      <a:r>
                        <a:rPr lang="de-DE" sz="900" b="1" u="none" strike="noStrike">
                          <a:latin typeface="inherit"/>
                          <a:hlinkClick r:id="rId13"/>
                        </a:rPr>
                        <a:t>SK Rapide Berlin</a:t>
                      </a:r>
                    </a:p>
                  </a:txBody>
                  <a:tcPr marL="30976" marR="30976" marT="9912" marB="991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6</a:t>
                      </a:r>
                    </a:p>
                  </a:txBody>
                  <a:tcPr marL="30976" marR="30976" marT="9912" marB="991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0</a:t>
                      </a:r>
                    </a:p>
                  </a:txBody>
                  <a:tcPr marL="30976" marR="30976" marT="9912" marB="991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0</a:t>
                      </a:r>
                    </a:p>
                  </a:txBody>
                  <a:tcPr marL="30976" marR="30976" marT="9912" marB="991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6</a:t>
                      </a:r>
                    </a:p>
                  </a:txBody>
                  <a:tcPr marL="30976" marR="30976" marT="9912" marB="991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4 : 60</a:t>
                      </a:r>
                    </a:p>
                  </a:txBody>
                  <a:tcPr marL="30976" marR="30976" marT="9912" marB="991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-56</a:t>
                      </a:r>
                    </a:p>
                  </a:txBody>
                  <a:tcPr marL="30976" marR="30976" marT="9912" marB="991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cap="all" dirty="0">
                          <a:latin typeface="portal-font"/>
                        </a:rPr>
                        <a:t>0</a:t>
                      </a:r>
                    </a:p>
                  </a:txBody>
                  <a:tcPr marL="30976" marR="30976" marT="9912" marB="991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de-DE" dirty="0" smtClean="0"/>
              <a:t>C-Junioren Bezirksliga</a:t>
            </a:r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683568" y="1052736"/>
          <a:ext cx="7992891" cy="5470983"/>
        </p:xfrm>
        <a:graphic>
          <a:graphicData uri="http://schemas.openxmlformats.org/drawingml/2006/table">
            <a:tbl>
              <a:tblPr/>
              <a:tblGrid>
                <a:gridCol w="888099"/>
                <a:gridCol w="888099"/>
                <a:gridCol w="888099"/>
                <a:gridCol w="888099"/>
                <a:gridCol w="888099"/>
                <a:gridCol w="888099"/>
                <a:gridCol w="888099"/>
                <a:gridCol w="888099"/>
                <a:gridCol w="888099"/>
              </a:tblGrid>
              <a:tr h="172203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dirty="0">
                          <a:solidFill>
                            <a:srgbClr val="1C1C1C"/>
                          </a:solidFill>
                          <a:latin typeface="inherit"/>
                        </a:rPr>
                        <a:t>Platz</a:t>
                      </a:r>
                    </a:p>
                  </a:txBody>
                  <a:tcPr marL="26907" marR="26907" marT="8610" marB="86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solidFill>
                            <a:srgbClr val="1C1C1C"/>
                          </a:solidFill>
                          <a:latin typeface="inherit"/>
                        </a:rPr>
                        <a:t>Mannschaft</a:t>
                      </a:r>
                    </a:p>
                  </a:txBody>
                  <a:tcPr marL="26907" marR="26907" marT="8610" marB="86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solidFill>
                            <a:srgbClr val="1C1C1C"/>
                          </a:solidFill>
                          <a:latin typeface="inherit"/>
                        </a:rPr>
                        <a:t>Spiele</a:t>
                      </a:r>
                    </a:p>
                  </a:txBody>
                  <a:tcPr marL="26907" marR="26907" marT="8610" marB="86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solidFill>
                            <a:srgbClr val="1C1C1C"/>
                          </a:solidFill>
                          <a:latin typeface="inherit"/>
                        </a:rPr>
                        <a:t>G</a:t>
                      </a:r>
                    </a:p>
                  </a:txBody>
                  <a:tcPr marL="26907" marR="26907" marT="8610" marB="86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solidFill>
                            <a:srgbClr val="1C1C1C"/>
                          </a:solidFill>
                          <a:latin typeface="inherit"/>
                        </a:rPr>
                        <a:t>U</a:t>
                      </a:r>
                    </a:p>
                  </a:txBody>
                  <a:tcPr marL="26907" marR="26907" marT="8610" marB="86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solidFill>
                            <a:srgbClr val="1C1C1C"/>
                          </a:solidFill>
                          <a:latin typeface="inherit"/>
                        </a:rPr>
                        <a:t>V</a:t>
                      </a:r>
                    </a:p>
                  </a:txBody>
                  <a:tcPr marL="26907" marR="26907" marT="8610" marB="86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solidFill>
                            <a:srgbClr val="1C1C1C"/>
                          </a:solidFill>
                          <a:latin typeface="inherit"/>
                        </a:rPr>
                        <a:t>Torverhältnis</a:t>
                      </a:r>
                    </a:p>
                  </a:txBody>
                  <a:tcPr marL="26907" marR="26907" marT="8610" marB="86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solidFill>
                            <a:srgbClr val="1C1C1C"/>
                          </a:solidFill>
                          <a:latin typeface="inherit"/>
                        </a:rPr>
                        <a:t>Tordifferenz</a:t>
                      </a:r>
                    </a:p>
                  </a:txBody>
                  <a:tcPr marL="26907" marR="26907" marT="8610" marB="86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solidFill>
                            <a:srgbClr val="1C1C1C"/>
                          </a:solidFill>
                          <a:latin typeface="inherit"/>
                        </a:rPr>
                        <a:t>Punkte</a:t>
                      </a:r>
                    </a:p>
                  </a:txBody>
                  <a:tcPr marL="26907" marR="26907" marT="8610" marB="86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7186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cap="all">
                          <a:solidFill>
                            <a:srgbClr val="FFFFFF"/>
                          </a:solidFill>
                          <a:latin typeface="portal-font"/>
                        </a:rPr>
                        <a:t>1.</a:t>
                      </a:r>
                    </a:p>
                  </a:txBody>
                  <a:tcPr marL="17220" marR="26907" marT="8610" marB="8610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900" b="1" u="none" strike="noStrike">
                        <a:latin typeface="inherit"/>
                        <a:hlinkClick r:id="rId2"/>
                      </a:endParaRPr>
                    </a:p>
                    <a:p>
                      <a:pPr algn="l" fontAlgn="ctr"/>
                      <a:r>
                        <a:rPr lang="de-DE" sz="900" b="1" u="none" strike="noStrike">
                          <a:latin typeface="inherit"/>
                          <a:hlinkClick r:id="rId2"/>
                        </a:rPr>
                        <a:t>FSV Fortuna Pankow</a:t>
                      </a:r>
                    </a:p>
                  </a:txBody>
                  <a:tcPr marL="26907" marR="26907" marT="8610" marB="86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7</a:t>
                      </a:r>
                    </a:p>
                  </a:txBody>
                  <a:tcPr marL="26907" marR="26907" marT="8610" marB="86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7</a:t>
                      </a:r>
                    </a:p>
                  </a:txBody>
                  <a:tcPr marL="26907" marR="26907" marT="8610" marB="86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0</a:t>
                      </a:r>
                    </a:p>
                  </a:txBody>
                  <a:tcPr marL="26907" marR="26907" marT="8610" marB="86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0</a:t>
                      </a:r>
                    </a:p>
                  </a:txBody>
                  <a:tcPr marL="26907" marR="26907" marT="8610" marB="86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44 : 4</a:t>
                      </a:r>
                    </a:p>
                  </a:txBody>
                  <a:tcPr marL="26907" marR="26907" marT="8610" marB="86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40</a:t>
                      </a:r>
                    </a:p>
                  </a:txBody>
                  <a:tcPr marL="26907" marR="26907" marT="8610" marB="86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cap="all">
                          <a:latin typeface="portal-font"/>
                        </a:rPr>
                        <a:t>21</a:t>
                      </a:r>
                    </a:p>
                  </a:txBody>
                  <a:tcPr marL="26907" marR="26907" marT="8610" marB="86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3050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cap="all">
                          <a:latin typeface="portal-font"/>
                        </a:rPr>
                        <a:t>2.</a:t>
                      </a:r>
                    </a:p>
                  </a:txBody>
                  <a:tcPr marL="17220" marR="26907" marT="8610" marB="8610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900" b="1" u="none" strike="noStrike">
                        <a:latin typeface="inherit"/>
                        <a:hlinkClick r:id="rId3"/>
                      </a:endParaRPr>
                    </a:p>
                    <a:p>
                      <a:pPr algn="l" fontAlgn="ctr"/>
                      <a:r>
                        <a:rPr lang="de-DE" sz="900" b="1" u="none" strike="noStrike">
                          <a:latin typeface="inherit"/>
                          <a:hlinkClick r:id="rId3"/>
                        </a:rPr>
                        <a:t>SF Charlottenburg-Wilmersdorf</a:t>
                      </a:r>
                    </a:p>
                  </a:txBody>
                  <a:tcPr marL="26907" marR="26907" marT="8610" marB="86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6</a:t>
                      </a:r>
                    </a:p>
                  </a:txBody>
                  <a:tcPr marL="26907" marR="26907" marT="8610" marB="86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dirty="0">
                          <a:latin typeface="inherit"/>
                        </a:rPr>
                        <a:t>5</a:t>
                      </a:r>
                    </a:p>
                  </a:txBody>
                  <a:tcPr marL="26907" marR="26907" marT="8610" marB="86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0</a:t>
                      </a:r>
                    </a:p>
                  </a:txBody>
                  <a:tcPr marL="26907" marR="26907" marT="8610" marB="86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1</a:t>
                      </a:r>
                    </a:p>
                  </a:txBody>
                  <a:tcPr marL="26907" marR="26907" marT="8610" marB="86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44 : 4</a:t>
                      </a:r>
                    </a:p>
                  </a:txBody>
                  <a:tcPr marL="26907" marR="26907" marT="8610" marB="86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40</a:t>
                      </a:r>
                    </a:p>
                  </a:txBody>
                  <a:tcPr marL="26907" marR="26907" marT="8610" marB="86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cap="all">
                          <a:latin typeface="portal-font"/>
                        </a:rPr>
                        <a:t>15</a:t>
                      </a:r>
                    </a:p>
                  </a:txBody>
                  <a:tcPr marL="26907" marR="26907" marT="8610" marB="86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  <a:tr h="327186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cap="all">
                          <a:latin typeface="portal-font"/>
                        </a:rPr>
                        <a:t>3.</a:t>
                      </a:r>
                    </a:p>
                  </a:txBody>
                  <a:tcPr marL="17220" marR="26907" marT="8610" marB="8610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900" b="1" u="none" strike="noStrike">
                        <a:latin typeface="inherit"/>
                        <a:hlinkClick r:id="rId4"/>
                      </a:endParaRPr>
                    </a:p>
                    <a:p>
                      <a:pPr algn="l" fontAlgn="ctr"/>
                      <a:r>
                        <a:rPr lang="de-DE" sz="900" b="1" u="none" strike="noStrike">
                          <a:latin typeface="inherit"/>
                          <a:hlinkClick r:id="rId4"/>
                        </a:rPr>
                        <a:t>Anadoluspor Berlin 1970</a:t>
                      </a:r>
                    </a:p>
                  </a:txBody>
                  <a:tcPr marL="26907" marR="26907" marT="8610" marB="86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6</a:t>
                      </a:r>
                    </a:p>
                  </a:txBody>
                  <a:tcPr marL="26907" marR="26907" marT="8610" marB="86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5</a:t>
                      </a:r>
                    </a:p>
                  </a:txBody>
                  <a:tcPr marL="26907" marR="26907" marT="8610" marB="86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0</a:t>
                      </a:r>
                    </a:p>
                  </a:txBody>
                  <a:tcPr marL="26907" marR="26907" marT="8610" marB="86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1</a:t>
                      </a:r>
                    </a:p>
                  </a:txBody>
                  <a:tcPr marL="26907" marR="26907" marT="8610" marB="86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29 : 9</a:t>
                      </a:r>
                    </a:p>
                  </a:txBody>
                  <a:tcPr marL="26907" marR="26907" marT="8610" marB="86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20</a:t>
                      </a:r>
                    </a:p>
                  </a:txBody>
                  <a:tcPr marL="26907" marR="26907" marT="8610" marB="86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cap="all">
                          <a:latin typeface="portal-font"/>
                        </a:rPr>
                        <a:t>15</a:t>
                      </a:r>
                    </a:p>
                  </a:txBody>
                  <a:tcPr marL="26907" marR="26907" marT="8610" marB="86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7186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cap="all">
                          <a:latin typeface="portal-font"/>
                        </a:rPr>
                        <a:t>4.</a:t>
                      </a:r>
                    </a:p>
                  </a:txBody>
                  <a:tcPr marL="17220" marR="26907" marT="8610" marB="8610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900" b="1" u="none" strike="noStrike">
                        <a:latin typeface="inherit"/>
                        <a:hlinkClick r:id="rId5"/>
                      </a:endParaRPr>
                    </a:p>
                    <a:p>
                      <a:pPr algn="l" fontAlgn="ctr"/>
                      <a:r>
                        <a:rPr lang="de-DE" sz="900" b="1" u="none" strike="noStrike">
                          <a:latin typeface="inherit"/>
                          <a:hlinkClick r:id="rId5"/>
                        </a:rPr>
                        <a:t>B.W. Hohen Neuendorf</a:t>
                      </a:r>
                    </a:p>
                  </a:txBody>
                  <a:tcPr marL="26907" marR="26907" marT="8610" marB="86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7</a:t>
                      </a:r>
                    </a:p>
                  </a:txBody>
                  <a:tcPr marL="26907" marR="26907" marT="8610" marB="86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4</a:t>
                      </a:r>
                    </a:p>
                  </a:txBody>
                  <a:tcPr marL="26907" marR="26907" marT="8610" marB="86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1</a:t>
                      </a:r>
                    </a:p>
                  </a:txBody>
                  <a:tcPr marL="26907" marR="26907" marT="8610" marB="86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2</a:t>
                      </a:r>
                    </a:p>
                  </a:txBody>
                  <a:tcPr marL="26907" marR="26907" marT="8610" marB="86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34 : 13</a:t>
                      </a:r>
                    </a:p>
                  </a:txBody>
                  <a:tcPr marL="26907" marR="26907" marT="8610" marB="86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21</a:t>
                      </a:r>
                    </a:p>
                  </a:txBody>
                  <a:tcPr marL="26907" marR="26907" marT="8610" marB="86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cap="all" dirty="0">
                          <a:latin typeface="portal-font"/>
                        </a:rPr>
                        <a:t>13</a:t>
                      </a:r>
                    </a:p>
                  </a:txBody>
                  <a:tcPr marL="26907" marR="26907" marT="8610" marB="86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378847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cap="all">
                          <a:latin typeface="portal-font"/>
                        </a:rPr>
                        <a:t>5.</a:t>
                      </a:r>
                    </a:p>
                  </a:txBody>
                  <a:tcPr marL="17220" marR="26907" marT="8610" marB="8610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900" b="1" u="none" strike="noStrike">
                        <a:latin typeface="inherit"/>
                        <a:hlinkClick r:id="rId6"/>
                      </a:endParaRPr>
                    </a:p>
                    <a:p>
                      <a:pPr algn="l" fontAlgn="ctr"/>
                      <a:r>
                        <a:rPr lang="de-DE" sz="900" b="1" u="none" strike="noStrike">
                          <a:latin typeface="inherit"/>
                          <a:hlinkClick r:id="rId6"/>
                        </a:rPr>
                        <a:t>SV Sparta Lichtenberg</a:t>
                      </a:r>
                    </a:p>
                  </a:txBody>
                  <a:tcPr marL="26907" marR="26907" marT="8610" marB="86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6</a:t>
                      </a:r>
                    </a:p>
                  </a:txBody>
                  <a:tcPr marL="26907" marR="26907" marT="8610" marB="86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4</a:t>
                      </a:r>
                    </a:p>
                  </a:txBody>
                  <a:tcPr marL="26907" marR="26907" marT="8610" marB="86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0</a:t>
                      </a:r>
                    </a:p>
                  </a:txBody>
                  <a:tcPr marL="26907" marR="26907" marT="8610" marB="86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2</a:t>
                      </a:r>
                    </a:p>
                  </a:txBody>
                  <a:tcPr marL="26907" marR="26907" marT="8610" marB="86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36 : 13</a:t>
                      </a:r>
                    </a:p>
                  </a:txBody>
                  <a:tcPr marL="26907" marR="26907" marT="8610" marB="86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23</a:t>
                      </a:r>
                    </a:p>
                  </a:txBody>
                  <a:tcPr marL="26907" marR="26907" marT="8610" marB="86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cap="all">
                          <a:latin typeface="portal-font"/>
                        </a:rPr>
                        <a:t>12</a:t>
                      </a:r>
                    </a:p>
                  </a:txBody>
                  <a:tcPr marL="26907" marR="26907" marT="8610" marB="86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78847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cap="all">
                          <a:latin typeface="portal-font"/>
                        </a:rPr>
                        <a:t>6.</a:t>
                      </a:r>
                    </a:p>
                  </a:txBody>
                  <a:tcPr marL="17220" marR="26907" marT="8610" marB="8610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900" b="1" u="none" strike="noStrike">
                        <a:latin typeface="inherit"/>
                        <a:hlinkClick r:id="rId7"/>
                      </a:endParaRPr>
                    </a:p>
                    <a:p>
                      <a:pPr algn="l" fontAlgn="ctr"/>
                      <a:r>
                        <a:rPr lang="de-DE" sz="900" b="1" u="none" strike="noStrike">
                          <a:latin typeface="inherit"/>
                          <a:hlinkClick r:id="rId7"/>
                        </a:rPr>
                        <a:t>SC Borussia Friedrichsfelde</a:t>
                      </a:r>
                    </a:p>
                  </a:txBody>
                  <a:tcPr marL="26907" marR="26907" marT="8610" marB="86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6</a:t>
                      </a:r>
                    </a:p>
                  </a:txBody>
                  <a:tcPr marL="26907" marR="26907" marT="8610" marB="86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4</a:t>
                      </a:r>
                    </a:p>
                  </a:txBody>
                  <a:tcPr marL="26907" marR="26907" marT="8610" marB="86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0</a:t>
                      </a:r>
                    </a:p>
                  </a:txBody>
                  <a:tcPr marL="26907" marR="26907" marT="8610" marB="86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2</a:t>
                      </a:r>
                    </a:p>
                  </a:txBody>
                  <a:tcPr marL="26907" marR="26907" marT="8610" marB="86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24 : 12</a:t>
                      </a:r>
                    </a:p>
                  </a:txBody>
                  <a:tcPr marL="26907" marR="26907" marT="8610" marB="86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12</a:t>
                      </a:r>
                    </a:p>
                  </a:txBody>
                  <a:tcPr marL="26907" marR="26907" marT="8610" marB="86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cap="all">
                          <a:latin typeface="portal-font"/>
                        </a:rPr>
                        <a:t>12</a:t>
                      </a:r>
                    </a:p>
                  </a:txBody>
                  <a:tcPr marL="26907" marR="26907" marT="8610" marB="86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  <a:tr h="327186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cap="all">
                          <a:latin typeface="portal-font"/>
                        </a:rPr>
                        <a:t>7.</a:t>
                      </a:r>
                    </a:p>
                  </a:txBody>
                  <a:tcPr marL="17220" marR="26907" marT="8610" marB="8610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900" b="1" u="none" strike="noStrike">
                        <a:latin typeface="inherit"/>
                        <a:hlinkClick r:id="rId8"/>
                      </a:endParaRPr>
                    </a:p>
                    <a:p>
                      <a:pPr algn="l" fontAlgn="ctr"/>
                      <a:r>
                        <a:rPr lang="de-DE" sz="900" b="1" u="none" strike="noStrike">
                          <a:latin typeface="inherit"/>
                          <a:hlinkClick r:id="rId8"/>
                        </a:rPr>
                        <a:t>BW Mahlsdorf Waldesruh</a:t>
                      </a:r>
                    </a:p>
                  </a:txBody>
                  <a:tcPr marL="26907" marR="26907" marT="8610" marB="86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7</a:t>
                      </a:r>
                    </a:p>
                  </a:txBody>
                  <a:tcPr marL="26907" marR="26907" marT="8610" marB="86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3</a:t>
                      </a:r>
                    </a:p>
                  </a:txBody>
                  <a:tcPr marL="26907" marR="26907" marT="8610" marB="86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0</a:t>
                      </a:r>
                    </a:p>
                  </a:txBody>
                  <a:tcPr marL="26907" marR="26907" marT="8610" marB="86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4</a:t>
                      </a:r>
                    </a:p>
                  </a:txBody>
                  <a:tcPr marL="26907" marR="26907" marT="8610" marB="86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18 : 14</a:t>
                      </a:r>
                    </a:p>
                  </a:txBody>
                  <a:tcPr marL="26907" marR="26907" marT="8610" marB="86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4</a:t>
                      </a:r>
                    </a:p>
                  </a:txBody>
                  <a:tcPr marL="26907" marR="26907" marT="8610" marB="86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cap="all">
                          <a:latin typeface="portal-font"/>
                        </a:rPr>
                        <a:t>9</a:t>
                      </a:r>
                    </a:p>
                  </a:txBody>
                  <a:tcPr marL="26907" marR="26907" marT="8610" marB="86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38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cap="all">
                          <a:latin typeface="portal-font"/>
                        </a:rPr>
                        <a:t>8.</a:t>
                      </a:r>
                    </a:p>
                  </a:txBody>
                  <a:tcPr marL="17220" marR="26907" marT="8610" marB="8610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900" b="1" u="none" strike="noStrike">
                        <a:latin typeface="inherit"/>
                        <a:hlinkClick r:id="rId9"/>
                      </a:endParaRPr>
                    </a:p>
                    <a:p>
                      <a:pPr algn="l" fontAlgn="ctr"/>
                      <a:r>
                        <a:rPr lang="de-DE" sz="900" b="1" u="none" strike="noStrike">
                          <a:latin typeface="inherit"/>
                          <a:hlinkClick r:id="rId9"/>
                        </a:rPr>
                        <a:t>Berliner TSC</a:t>
                      </a:r>
                    </a:p>
                  </a:txBody>
                  <a:tcPr marL="26907" marR="26907" marT="8610" marB="86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6</a:t>
                      </a:r>
                    </a:p>
                  </a:txBody>
                  <a:tcPr marL="26907" marR="26907" marT="8610" marB="86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3</a:t>
                      </a:r>
                    </a:p>
                  </a:txBody>
                  <a:tcPr marL="26907" marR="26907" marT="8610" marB="86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0</a:t>
                      </a:r>
                    </a:p>
                  </a:txBody>
                  <a:tcPr marL="26907" marR="26907" marT="8610" marB="86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3</a:t>
                      </a:r>
                    </a:p>
                  </a:txBody>
                  <a:tcPr marL="26907" marR="26907" marT="8610" marB="86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19 : 17</a:t>
                      </a:r>
                    </a:p>
                  </a:txBody>
                  <a:tcPr marL="26907" marR="26907" marT="8610" marB="86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2</a:t>
                      </a:r>
                    </a:p>
                  </a:txBody>
                  <a:tcPr marL="26907" marR="26907" marT="8610" marB="86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cap="all">
                          <a:latin typeface="portal-font"/>
                        </a:rPr>
                        <a:t>9</a:t>
                      </a:r>
                    </a:p>
                  </a:txBody>
                  <a:tcPr marL="26907" marR="26907" marT="8610" marB="86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  <a:tr h="27552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cap="all">
                          <a:latin typeface="portal-font"/>
                        </a:rPr>
                        <a:t>9.</a:t>
                      </a:r>
                    </a:p>
                  </a:txBody>
                  <a:tcPr marL="17220" marR="26907" marT="8610" marB="8610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900" b="1" u="none" strike="noStrike">
                        <a:latin typeface="inherit"/>
                        <a:hlinkClick r:id="rId10"/>
                      </a:endParaRPr>
                    </a:p>
                    <a:p>
                      <a:pPr algn="l" fontAlgn="ctr"/>
                      <a:r>
                        <a:rPr lang="de-DE" sz="900" b="1" u="none" strike="noStrike">
                          <a:latin typeface="inherit"/>
                          <a:hlinkClick r:id="rId10"/>
                        </a:rPr>
                        <a:t>RW 90 Hellersdorf</a:t>
                      </a:r>
                    </a:p>
                  </a:txBody>
                  <a:tcPr marL="26907" marR="26907" marT="8610" marB="86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6</a:t>
                      </a:r>
                    </a:p>
                  </a:txBody>
                  <a:tcPr marL="26907" marR="26907" marT="8610" marB="86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2</a:t>
                      </a:r>
                    </a:p>
                  </a:txBody>
                  <a:tcPr marL="26907" marR="26907" marT="8610" marB="86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0</a:t>
                      </a:r>
                    </a:p>
                  </a:txBody>
                  <a:tcPr marL="26907" marR="26907" marT="8610" marB="86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4</a:t>
                      </a:r>
                    </a:p>
                  </a:txBody>
                  <a:tcPr marL="26907" marR="26907" marT="8610" marB="86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14 : 32</a:t>
                      </a:r>
                    </a:p>
                  </a:txBody>
                  <a:tcPr marL="26907" marR="26907" marT="8610" marB="86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-18</a:t>
                      </a:r>
                    </a:p>
                  </a:txBody>
                  <a:tcPr marL="26907" marR="26907" marT="8610" marB="86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cap="all">
                          <a:latin typeface="portal-font"/>
                        </a:rPr>
                        <a:t>6</a:t>
                      </a:r>
                    </a:p>
                  </a:txBody>
                  <a:tcPr marL="26907" marR="26907" marT="8610" marB="86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2203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cap="all">
                          <a:latin typeface="portal-font"/>
                        </a:rPr>
                        <a:t>10.</a:t>
                      </a:r>
                    </a:p>
                  </a:txBody>
                  <a:tcPr marL="17220" marR="26907" marT="8610" marB="8610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900" b="1" u="none" strike="noStrike">
                        <a:latin typeface="inherit"/>
                        <a:hlinkClick r:id="rId11"/>
                      </a:endParaRPr>
                    </a:p>
                    <a:p>
                      <a:pPr algn="l" fontAlgn="ctr"/>
                      <a:r>
                        <a:rPr lang="de-DE" sz="900" b="1" u="none" strike="noStrike">
                          <a:latin typeface="inherit"/>
                          <a:hlinkClick r:id="rId11"/>
                        </a:rPr>
                        <a:t>BSV 1892</a:t>
                      </a:r>
                    </a:p>
                  </a:txBody>
                  <a:tcPr marL="26907" marR="26907" marT="8610" marB="86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7</a:t>
                      </a:r>
                    </a:p>
                  </a:txBody>
                  <a:tcPr marL="26907" marR="26907" marT="8610" marB="86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1</a:t>
                      </a:r>
                    </a:p>
                  </a:txBody>
                  <a:tcPr marL="26907" marR="26907" marT="8610" marB="86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1</a:t>
                      </a:r>
                    </a:p>
                  </a:txBody>
                  <a:tcPr marL="26907" marR="26907" marT="8610" marB="86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5</a:t>
                      </a:r>
                    </a:p>
                  </a:txBody>
                  <a:tcPr marL="26907" marR="26907" marT="8610" marB="86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12 : 26</a:t>
                      </a:r>
                    </a:p>
                  </a:txBody>
                  <a:tcPr marL="26907" marR="26907" marT="8610" marB="86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-14</a:t>
                      </a:r>
                    </a:p>
                  </a:txBody>
                  <a:tcPr marL="26907" marR="26907" marT="8610" marB="86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cap="all">
                          <a:latin typeface="portal-font"/>
                        </a:rPr>
                        <a:t>4</a:t>
                      </a:r>
                    </a:p>
                  </a:txBody>
                  <a:tcPr marL="26907" marR="26907" marT="8610" marB="86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  <a:tr h="2238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cap="all">
                          <a:latin typeface="portal-font"/>
                        </a:rPr>
                        <a:t>11.</a:t>
                      </a:r>
                    </a:p>
                  </a:txBody>
                  <a:tcPr marL="17220" marR="26907" marT="8610" marB="8610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900" b="1" u="none" strike="noStrike">
                        <a:latin typeface="inherit"/>
                        <a:hlinkClick r:id="rId12"/>
                      </a:endParaRPr>
                    </a:p>
                    <a:p>
                      <a:pPr algn="l" fontAlgn="ctr"/>
                      <a:r>
                        <a:rPr lang="de-DE" sz="900" b="1" u="none" strike="noStrike">
                          <a:latin typeface="inherit"/>
                          <a:hlinkClick r:id="rId12"/>
                        </a:rPr>
                        <a:t>Concordia Britz</a:t>
                      </a:r>
                    </a:p>
                  </a:txBody>
                  <a:tcPr marL="26907" marR="26907" marT="8610" marB="86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7</a:t>
                      </a:r>
                    </a:p>
                  </a:txBody>
                  <a:tcPr marL="26907" marR="26907" marT="8610" marB="86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1</a:t>
                      </a:r>
                    </a:p>
                  </a:txBody>
                  <a:tcPr marL="26907" marR="26907" marT="8610" marB="86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0</a:t>
                      </a:r>
                    </a:p>
                  </a:txBody>
                  <a:tcPr marL="26907" marR="26907" marT="8610" marB="86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6</a:t>
                      </a:r>
                    </a:p>
                  </a:txBody>
                  <a:tcPr marL="26907" marR="26907" marT="8610" marB="86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5 : 33</a:t>
                      </a:r>
                    </a:p>
                  </a:txBody>
                  <a:tcPr marL="26907" marR="26907" marT="8610" marB="86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-28</a:t>
                      </a:r>
                    </a:p>
                  </a:txBody>
                  <a:tcPr marL="26907" marR="26907" marT="8610" marB="86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cap="all">
                          <a:latin typeface="portal-font"/>
                        </a:rPr>
                        <a:t>3</a:t>
                      </a:r>
                    </a:p>
                  </a:txBody>
                  <a:tcPr marL="26907" marR="26907" marT="8610" marB="86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7552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cap="all">
                          <a:latin typeface="portal-font"/>
                        </a:rPr>
                        <a:t>12.</a:t>
                      </a:r>
                    </a:p>
                  </a:txBody>
                  <a:tcPr marL="17220" marR="26907" marT="8610" marB="8610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900" b="1" u="none" strike="noStrike">
                        <a:latin typeface="inherit"/>
                        <a:hlinkClick r:id="rId13"/>
                      </a:endParaRPr>
                    </a:p>
                    <a:p>
                      <a:pPr algn="l" fontAlgn="ctr"/>
                      <a:r>
                        <a:rPr lang="de-DE" sz="900" b="1" u="none" strike="noStrike">
                          <a:latin typeface="inherit"/>
                          <a:hlinkClick r:id="rId13"/>
                        </a:rPr>
                        <a:t>SC Siemensstadt</a:t>
                      </a:r>
                    </a:p>
                  </a:txBody>
                  <a:tcPr marL="26907" marR="26907" marT="8610" marB="86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6</a:t>
                      </a:r>
                    </a:p>
                  </a:txBody>
                  <a:tcPr marL="26907" marR="26907" marT="8610" marB="86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1</a:t>
                      </a:r>
                    </a:p>
                  </a:txBody>
                  <a:tcPr marL="26907" marR="26907" marT="8610" marB="86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0</a:t>
                      </a:r>
                    </a:p>
                  </a:txBody>
                  <a:tcPr marL="26907" marR="26907" marT="8610" marB="86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5</a:t>
                      </a:r>
                    </a:p>
                  </a:txBody>
                  <a:tcPr marL="26907" marR="26907" marT="8610" marB="86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7 : 43</a:t>
                      </a:r>
                    </a:p>
                  </a:txBody>
                  <a:tcPr marL="26907" marR="26907" marT="8610" marB="86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-36</a:t>
                      </a:r>
                    </a:p>
                  </a:txBody>
                  <a:tcPr marL="26907" marR="26907" marT="8610" marB="86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cap="all">
                          <a:latin typeface="portal-font"/>
                        </a:rPr>
                        <a:t>3</a:t>
                      </a:r>
                    </a:p>
                  </a:txBody>
                  <a:tcPr marL="26907" marR="26907" marT="8610" marB="86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  <a:tr h="2238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cap="all">
                          <a:latin typeface="portal-font"/>
                        </a:rPr>
                        <a:t>13.</a:t>
                      </a:r>
                    </a:p>
                  </a:txBody>
                  <a:tcPr marL="17220" marR="26907" marT="8610" marB="8610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900" b="1" u="none" strike="noStrike">
                        <a:latin typeface="inherit"/>
                        <a:hlinkClick r:id="rId14"/>
                      </a:endParaRPr>
                    </a:p>
                    <a:p>
                      <a:pPr algn="l" fontAlgn="ctr"/>
                      <a:r>
                        <a:rPr lang="de-DE" sz="900" b="1" u="none" strike="noStrike">
                          <a:latin typeface="inherit"/>
                          <a:hlinkClick r:id="rId14"/>
                        </a:rPr>
                        <a:t>FCK Frohnau</a:t>
                      </a:r>
                    </a:p>
                  </a:txBody>
                  <a:tcPr marL="26907" marR="26907" marT="8610" marB="86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7</a:t>
                      </a:r>
                    </a:p>
                  </a:txBody>
                  <a:tcPr marL="26907" marR="26907" marT="8610" marB="86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1</a:t>
                      </a:r>
                    </a:p>
                  </a:txBody>
                  <a:tcPr marL="26907" marR="26907" marT="8610" marB="86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0</a:t>
                      </a:r>
                    </a:p>
                  </a:txBody>
                  <a:tcPr marL="26907" marR="26907" marT="8610" marB="86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6</a:t>
                      </a:r>
                    </a:p>
                  </a:txBody>
                  <a:tcPr marL="26907" marR="26907" marT="8610" marB="86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15 : 81</a:t>
                      </a:r>
                    </a:p>
                  </a:txBody>
                  <a:tcPr marL="26907" marR="26907" marT="8610" marB="86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-66</a:t>
                      </a:r>
                    </a:p>
                  </a:txBody>
                  <a:tcPr marL="26907" marR="26907" marT="8610" marB="86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cap="all" dirty="0">
                          <a:latin typeface="portal-font"/>
                        </a:rPr>
                        <a:t>3</a:t>
                      </a:r>
                    </a:p>
                  </a:txBody>
                  <a:tcPr marL="26907" marR="26907" marT="8610" marB="86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C-Juniorinnen Verbandsliga</a:t>
            </a:r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827588" y="1397000"/>
          <a:ext cx="7272801" cy="4566094"/>
        </p:xfrm>
        <a:graphic>
          <a:graphicData uri="http://schemas.openxmlformats.org/drawingml/2006/table">
            <a:tbl>
              <a:tblPr/>
              <a:tblGrid>
                <a:gridCol w="808089"/>
                <a:gridCol w="808089"/>
                <a:gridCol w="808089"/>
                <a:gridCol w="808089"/>
                <a:gridCol w="808089"/>
                <a:gridCol w="808089"/>
                <a:gridCol w="808089"/>
                <a:gridCol w="808089"/>
                <a:gridCol w="808089"/>
              </a:tblGrid>
              <a:tr h="315039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dirty="0">
                          <a:solidFill>
                            <a:srgbClr val="1C1C1C"/>
                          </a:solidFill>
                          <a:latin typeface="inherit"/>
                        </a:rPr>
                        <a:t>Platz</a:t>
                      </a:r>
                    </a:p>
                  </a:txBody>
                  <a:tcPr marL="49225" marR="49225" marT="15752" marB="157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>
                          <a:solidFill>
                            <a:srgbClr val="1C1C1C"/>
                          </a:solidFill>
                          <a:latin typeface="inherit"/>
                        </a:rPr>
                        <a:t>Mannschaft</a:t>
                      </a:r>
                    </a:p>
                  </a:txBody>
                  <a:tcPr marL="49225" marR="49225" marT="15752" marB="157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>
                          <a:solidFill>
                            <a:srgbClr val="1C1C1C"/>
                          </a:solidFill>
                          <a:latin typeface="inherit"/>
                        </a:rPr>
                        <a:t>Spiele</a:t>
                      </a:r>
                    </a:p>
                  </a:txBody>
                  <a:tcPr marL="49225" marR="49225" marT="15752" marB="157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>
                          <a:solidFill>
                            <a:srgbClr val="1C1C1C"/>
                          </a:solidFill>
                          <a:latin typeface="inherit"/>
                        </a:rPr>
                        <a:t>G</a:t>
                      </a:r>
                    </a:p>
                  </a:txBody>
                  <a:tcPr marL="49225" marR="49225" marT="15752" marB="157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>
                          <a:solidFill>
                            <a:srgbClr val="1C1C1C"/>
                          </a:solidFill>
                          <a:latin typeface="inherit"/>
                        </a:rPr>
                        <a:t>U</a:t>
                      </a:r>
                    </a:p>
                  </a:txBody>
                  <a:tcPr marL="49225" marR="49225" marT="15752" marB="157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>
                          <a:solidFill>
                            <a:srgbClr val="1C1C1C"/>
                          </a:solidFill>
                          <a:latin typeface="inherit"/>
                        </a:rPr>
                        <a:t>V</a:t>
                      </a:r>
                    </a:p>
                  </a:txBody>
                  <a:tcPr marL="49225" marR="49225" marT="15752" marB="157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>
                          <a:solidFill>
                            <a:srgbClr val="1C1C1C"/>
                          </a:solidFill>
                          <a:latin typeface="inherit"/>
                        </a:rPr>
                        <a:t>Torverhältnis</a:t>
                      </a:r>
                    </a:p>
                  </a:txBody>
                  <a:tcPr marL="49225" marR="49225" marT="15752" marB="157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>
                          <a:solidFill>
                            <a:srgbClr val="1C1C1C"/>
                          </a:solidFill>
                          <a:latin typeface="inherit"/>
                        </a:rPr>
                        <a:t>Tordifferenz</a:t>
                      </a:r>
                    </a:p>
                  </a:txBody>
                  <a:tcPr marL="49225" marR="49225" marT="15752" marB="157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>
                          <a:solidFill>
                            <a:srgbClr val="1C1C1C"/>
                          </a:solidFill>
                          <a:latin typeface="inherit"/>
                        </a:rPr>
                        <a:t>Punkte</a:t>
                      </a:r>
                    </a:p>
                  </a:txBody>
                  <a:tcPr marL="49225" marR="49225" marT="15752" marB="157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955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cap="all">
                          <a:solidFill>
                            <a:srgbClr val="FFFFFF"/>
                          </a:solidFill>
                          <a:latin typeface="portal-font"/>
                        </a:rPr>
                        <a:t>1.</a:t>
                      </a:r>
                    </a:p>
                  </a:txBody>
                  <a:tcPr marL="31504" marR="49225" marT="15752" marB="15752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000" b="0" u="none" strike="noStrike">
                        <a:latin typeface="inherit"/>
                        <a:hlinkClick r:id="rId2"/>
                      </a:endParaRPr>
                    </a:p>
                    <a:p>
                      <a:pPr algn="l" fontAlgn="ctr"/>
                      <a:r>
                        <a:rPr lang="de-DE" sz="1000" b="1" u="none" strike="noStrike">
                          <a:latin typeface="inherit"/>
                          <a:hlinkClick r:id="rId2"/>
                        </a:rPr>
                        <a:t>1.FC Union Berlin</a:t>
                      </a:r>
                    </a:p>
                  </a:txBody>
                  <a:tcPr marL="49225" marR="49225" marT="15752" marB="1575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5</a:t>
                      </a:r>
                    </a:p>
                  </a:txBody>
                  <a:tcPr marL="49225" marR="49225" marT="15752" marB="1575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5</a:t>
                      </a:r>
                    </a:p>
                  </a:txBody>
                  <a:tcPr marL="49225" marR="49225" marT="15752" marB="1575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0</a:t>
                      </a:r>
                    </a:p>
                  </a:txBody>
                  <a:tcPr marL="49225" marR="49225" marT="15752" marB="1575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0</a:t>
                      </a:r>
                    </a:p>
                  </a:txBody>
                  <a:tcPr marL="49225" marR="49225" marT="15752" marB="1575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53 : 5</a:t>
                      </a:r>
                    </a:p>
                  </a:txBody>
                  <a:tcPr marL="49225" marR="49225" marT="15752" marB="1575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48</a:t>
                      </a:r>
                    </a:p>
                  </a:txBody>
                  <a:tcPr marL="49225" marR="49225" marT="15752" marB="1575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cap="all">
                          <a:latin typeface="portal-font"/>
                        </a:rPr>
                        <a:t>15</a:t>
                      </a:r>
                    </a:p>
                  </a:txBody>
                  <a:tcPr marL="49225" marR="49225" marT="15752" marB="1575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9857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cap="all">
                          <a:latin typeface="portal-font"/>
                        </a:rPr>
                        <a:t>2.</a:t>
                      </a:r>
                    </a:p>
                  </a:txBody>
                  <a:tcPr marL="31504" marR="49225" marT="15752" marB="15752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000" b="0" u="none" strike="noStrike">
                        <a:latin typeface="inherit"/>
                        <a:hlinkClick r:id="rId3"/>
                      </a:endParaRPr>
                    </a:p>
                    <a:p>
                      <a:pPr algn="l" fontAlgn="ctr"/>
                      <a:r>
                        <a:rPr lang="de-DE" sz="1000" b="1" u="none" strike="noStrike">
                          <a:latin typeface="inherit"/>
                          <a:hlinkClick r:id="rId3"/>
                        </a:rPr>
                        <a:t>FC Hertha 03 Zehlendorf</a:t>
                      </a:r>
                    </a:p>
                  </a:txBody>
                  <a:tcPr marL="49225" marR="49225" marT="15752" marB="1575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5</a:t>
                      </a:r>
                    </a:p>
                  </a:txBody>
                  <a:tcPr marL="49225" marR="49225" marT="15752" marB="1575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5</a:t>
                      </a:r>
                    </a:p>
                  </a:txBody>
                  <a:tcPr marL="49225" marR="49225" marT="15752" marB="1575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0</a:t>
                      </a:r>
                    </a:p>
                  </a:txBody>
                  <a:tcPr marL="49225" marR="49225" marT="15752" marB="1575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0</a:t>
                      </a:r>
                    </a:p>
                  </a:txBody>
                  <a:tcPr marL="49225" marR="49225" marT="15752" marB="1575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30 : 4</a:t>
                      </a:r>
                    </a:p>
                  </a:txBody>
                  <a:tcPr marL="49225" marR="49225" marT="15752" marB="1575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26</a:t>
                      </a:r>
                    </a:p>
                  </a:txBody>
                  <a:tcPr marL="49225" marR="49225" marT="15752" marB="1575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cap="all">
                          <a:latin typeface="portal-font"/>
                        </a:rPr>
                        <a:t>15</a:t>
                      </a:r>
                    </a:p>
                  </a:txBody>
                  <a:tcPr marL="49225" marR="49225" marT="15752" marB="1575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  <a:tr h="40955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cap="all">
                          <a:latin typeface="portal-font"/>
                        </a:rPr>
                        <a:t>3.</a:t>
                      </a:r>
                    </a:p>
                  </a:txBody>
                  <a:tcPr marL="31504" marR="49225" marT="15752" marB="15752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000" b="0" u="none" strike="noStrike">
                        <a:latin typeface="inherit"/>
                        <a:hlinkClick r:id="rId4"/>
                      </a:endParaRPr>
                    </a:p>
                    <a:p>
                      <a:pPr algn="l" fontAlgn="ctr"/>
                      <a:r>
                        <a:rPr lang="de-DE" sz="1000" b="1" u="none" strike="noStrike">
                          <a:latin typeface="inherit"/>
                          <a:hlinkClick r:id="rId4"/>
                        </a:rPr>
                        <a:t>Berolina Mitte</a:t>
                      </a:r>
                    </a:p>
                  </a:txBody>
                  <a:tcPr marL="49225" marR="49225" marT="15752" marB="1575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5</a:t>
                      </a:r>
                    </a:p>
                  </a:txBody>
                  <a:tcPr marL="49225" marR="49225" marT="15752" marB="1575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3</a:t>
                      </a:r>
                    </a:p>
                  </a:txBody>
                  <a:tcPr marL="49225" marR="49225" marT="15752" marB="1575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0</a:t>
                      </a:r>
                    </a:p>
                  </a:txBody>
                  <a:tcPr marL="49225" marR="49225" marT="15752" marB="1575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2</a:t>
                      </a:r>
                    </a:p>
                  </a:txBody>
                  <a:tcPr marL="49225" marR="49225" marT="15752" marB="1575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20 : 8</a:t>
                      </a:r>
                    </a:p>
                  </a:txBody>
                  <a:tcPr marL="49225" marR="49225" marT="15752" marB="1575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12</a:t>
                      </a:r>
                    </a:p>
                  </a:txBody>
                  <a:tcPr marL="49225" marR="49225" marT="15752" marB="1575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cap="all">
                          <a:latin typeface="portal-font"/>
                        </a:rPr>
                        <a:t>9</a:t>
                      </a:r>
                    </a:p>
                  </a:txBody>
                  <a:tcPr marL="49225" marR="49225" marT="15752" marB="1575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0955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cap="all">
                          <a:latin typeface="portal-font"/>
                        </a:rPr>
                        <a:t>4.</a:t>
                      </a:r>
                    </a:p>
                  </a:txBody>
                  <a:tcPr marL="31504" marR="49225" marT="15752" marB="15752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000" b="0" u="none" strike="noStrike">
                        <a:latin typeface="inherit"/>
                        <a:hlinkClick r:id="rId5"/>
                      </a:endParaRPr>
                    </a:p>
                    <a:p>
                      <a:pPr algn="l" fontAlgn="ctr"/>
                      <a:r>
                        <a:rPr lang="de-DE" sz="1000" b="1" u="none" strike="noStrike">
                          <a:latin typeface="inherit"/>
                          <a:hlinkClick r:id="rId5"/>
                        </a:rPr>
                        <a:t>FFC Berlin 2004</a:t>
                      </a:r>
                    </a:p>
                  </a:txBody>
                  <a:tcPr marL="49225" marR="49225" marT="15752" marB="1575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5</a:t>
                      </a:r>
                    </a:p>
                  </a:txBody>
                  <a:tcPr marL="49225" marR="49225" marT="15752" marB="1575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3</a:t>
                      </a:r>
                    </a:p>
                  </a:txBody>
                  <a:tcPr marL="49225" marR="49225" marT="15752" marB="1575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0</a:t>
                      </a:r>
                    </a:p>
                  </a:txBody>
                  <a:tcPr marL="49225" marR="49225" marT="15752" marB="1575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2</a:t>
                      </a:r>
                    </a:p>
                  </a:txBody>
                  <a:tcPr marL="49225" marR="49225" marT="15752" marB="1575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11 : 15</a:t>
                      </a:r>
                    </a:p>
                  </a:txBody>
                  <a:tcPr marL="49225" marR="49225" marT="15752" marB="1575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-4</a:t>
                      </a:r>
                    </a:p>
                  </a:txBody>
                  <a:tcPr marL="49225" marR="49225" marT="15752" marB="1575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cap="all">
                          <a:latin typeface="portal-font"/>
                        </a:rPr>
                        <a:t>9</a:t>
                      </a:r>
                    </a:p>
                  </a:txBody>
                  <a:tcPr marL="49225" marR="49225" marT="15752" marB="1575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  <a:tr h="504062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cap="all">
                          <a:latin typeface="portal-font"/>
                        </a:rPr>
                        <a:t>5.</a:t>
                      </a:r>
                    </a:p>
                  </a:txBody>
                  <a:tcPr marL="31504" marR="49225" marT="15752" marB="15752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000" b="0" u="none" strike="noStrike">
                        <a:latin typeface="inherit"/>
                        <a:hlinkClick r:id="rId6"/>
                      </a:endParaRPr>
                    </a:p>
                    <a:p>
                      <a:pPr algn="l" fontAlgn="ctr"/>
                      <a:r>
                        <a:rPr lang="de-DE" sz="1000" b="1" u="none" strike="noStrike">
                          <a:latin typeface="inherit"/>
                          <a:hlinkClick r:id="rId6"/>
                        </a:rPr>
                        <a:t>FC Internationale</a:t>
                      </a:r>
                    </a:p>
                  </a:txBody>
                  <a:tcPr marL="49225" marR="49225" marT="15752" marB="1575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5</a:t>
                      </a:r>
                    </a:p>
                  </a:txBody>
                  <a:tcPr marL="49225" marR="49225" marT="15752" marB="1575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2</a:t>
                      </a:r>
                    </a:p>
                  </a:txBody>
                  <a:tcPr marL="49225" marR="49225" marT="15752" marB="1575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0</a:t>
                      </a:r>
                    </a:p>
                  </a:txBody>
                  <a:tcPr marL="49225" marR="49225" marT="15752" marB="1575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3</a:t>
                      </a:r>
                    </a:p>
                  </a:txBody>
                  <a:tcPr marL="49225" marR="49225" marT="15752" marB="1575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17 : 19</a:t>
                      </a:r>
                    </a:p>
                  </a:txBody>
                  <a:tcPr marL="49225" marR="49225" marT="15752" marB="1575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-2</a:t>
                      </a:r>
                    </a:p>
                  </a:txBody>
                  <a:tcPr marL="49225" marR="49225" marT="15752" marB="1575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cap="all">
                          <a:latin typeface="portal-font"/>
                        </a:rPr>
                        <a:t>6</a:t>
                      </a:r>
                    </a:p>
                  </a:txBody>
                  <a:tcPr marL="49225" marR="49225" marT="15752" marB="1575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5039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cap="all">
                          <a:latin typeface="portal-font"/>
                        </a:rPr>
                        <a:t>6.</a:t>
                      </a:r>
                    </a:p>
                  </a:txBody>
                  <a:tcPr marL="31504" marR="49225" marT="15752" marB="15752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000" b="0" u="none" strike="noStrike">
                        <a:latin typeface="inherit"/>
                        <a:hlinkClick r:id="rId7"/>
                      </a:endParaRPr>
                    </a:p>
                    <a:p>
                      <a:pPr algn="l" fontAlgn="ctr"/>
                      <a:r>
                        <a:rPr lang="de-DE" sz="1000" b="1" u="none" strike="noStrike">
                          <a:latin typeface="inherit"/>
                          <a:hlinkClick r:id="rId7"/>
                        </a:rPr>
                        <a:t>SV Adler</a:t>
                      </a:r>
                    </a:p>
                  </a:txBody>
                  <a:tcPr marL="49225" marR="49225" marT="15752" marB="1575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6</a:t>
                      </a:r>
                    </a:p>
                  </a:txBody>
                  <a:tcPr marL="49225" marR="49225" marT="15752" marB="1575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2</a:t>
                      </a:r>
                    </a:p>
                  </a:txBody>
                  <a:tcPr marL="49225" marR="49225" marT="15752" marB="1575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0</a:t>
                      </a:r>
                    </a:p>
                  </a:txBody>
                  <a:tcPr marL="49225" marR="49225" marT="15752" marB="1575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4</a:t>
                      </a:r>
                    </a:p>
                  </a:txBody>
                  <a:tcPr marL="49225" marR="49225" marT="15752" marB="1575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12 : 29</a:t>
                      </a:r>
                    </a:p>
                  </a:txBody>
                  <a:tcPr marL="49225" marR="49225" marT="15752" marB="1575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-17</a:t>
                      </a:r>
                    </a:p>
                  </a:txBody>
                  <a:tcPr marL="49225" marR="49225" marT="15752" marB="1575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cap="all">
                          <a:latin typeface="portal-font"/>
                        </a:rPr>
                        <a:t>6</a:t>
                      </a:r>
                    </a:p>
                  </a:txBody>
                  <a:tcPr marL="49225" marR="49225" marT="15752" marB="1575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  <a:tr h="504062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cap="all">
                          <a:latin typeface="portal-font"/>
                        </a:rPr>
                        <a:t>7.</a:t>
                      </a:r>
                    </a:p>
                  </a:txBody>
                  <a:tcPr marL="31504" marR="49225" marT="15752" marB="15752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000" b="0" u="none" strike="noStrike">
                        <a:latin typeface="inherit"/>
                        <a:hlinkClick r:id="rId8"/>
                      </a:endParaRPr>
                    </a:p>
                    <a:p>
                      <a:pPr algn="l" fontAlgn="ctr"/>
                      <a:r>
                        <a:rPr lang="de-DE" sz="1000" b="1" u="none" strike="noStrike">
                          <a:latin typeface="inherit"/>
                          <a:hlinkClick r:id="rId8"/>
                        </a:rPr>
                        <a:t>Borussia Pankow</a:t>
                      </a:r>
                    </a:p>
                  </a:txBody>
                  <a:tcPr marL="49225" marR="49225" marT="15752" marB="1575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7</a:t>
                      </a:r>
                    </a:p>
                  </a:txBody>
                  <a:tcPr marL="49225" marR="49225" marT="15752" marB="1575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1</a:t>
                      </a:r>
                    </a:p>
                  </a:txBody>
                  <a:tcPr marL="49225" marR="49225" marT="15752" marB="1575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0</a:t>
                      </a:r>
                    </a:p>
                  </a:txBody>
                  <a:tcPr marL="49225" marR="49225" marT="15752" marB="1575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6</a:t>
                      </a:r>
                    </a:p>
                  </a:txBody>
                  <a:tcPr marL="49225" marR="49225" marT="15752" marB="1575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7 : 52</a:t>
                      </a:r>
                    </a:p>
                  </a:txBody>
                  <a:tcPr marL="49225" marR="49225" marT="15752" marB="1575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-45</a:t>
                      </a:r>
                    </a:p>
                  </a:txBody>
                  <a:tcPr marL="49225" marR="49225" marT="15752" marB="1575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cap="all">
                          <a:latin typeface="portal-font"/>
                        </a:rPr>
                        <a:t>3</a:t>
                      </a:r>
                    </a:p>
                  </a:txBody>
                  <a:tcPr marL="49225" marR="49225" marT="15752" marB="1575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9857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cap="all">
                          <a:solidFill>
                            <a:srgbClr val="FFFFFF"/>
                          </a:solidFill>
                          <a:latin typeface="portal-font"/>
                        </a:rPr>
                        <a:t>8.</a:t>
                      </a:r>
                    </a:p>
                  </a:txBody>
                  <a:tcPr marL="31504" marR="49225" marT="15752" marB="15752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000" b="0" u="none" strike="noStrike">
                        <a:latin typeface="inherit"/>
                        <a:hlinkClick r:id="rId9"/>
                      </a:endParaRPr>
                    </a:p>
                    <a:p>
                      <a:pPr algn="l" fontAlgn="ctr"/>
                      <a:r>
                        <a:rPr lang="de-DE" sz="1000" b="1" u="none" strike="noStrike">
                          <a:latin typeface="inherit"/>
                          <a:hlinkClick r:id="rId9"/>
                        </a:rPr>
                        <a:t>B.W. Hohen Neuendorf</a:t>
                      </a:r>
                    </a:p>
                  </a:txBody>
                  <a:tcPr marL="49225" marR="49225" marT="15752" marB="1575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4</a:t>
                      </a:r>
                    </a:p>
                  </a:txBody>
                  <a:tcPr marL="49225" marR="49225" marT="15752" marB="1575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0</a:t>
                      </a:r>
                    </a:p>
                  </a:txBody>
                  <a:tcPr marL="49225" marR="49225" marT="15752" marB="1575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0</a:t>
                      </a:r>
                    </a:p>
                  </a:txBody>
                  <a:tcPr marL="49225" marR="49225" marT="15752" marB="1575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4</a:t>
                      </a:r>
                    </a:p>
                  </a:txBody>
                  <a:tcPr marL="49225" marR="49225" marT="15752" marB="1575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2 : 20</a:t>
                      </a:r>
                    </a:p>
                  </a:txBody>
                  <a:tcPr marL="49225" marR="49225" marT="15752" marB="1575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-18</a:t>
                      </a:r>
                    </a:p>
                  </a:txBody>
                  <a:tcPr marL="49225" marR="49225" marT="15752" marB="1575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cap="all" dirty="0">
                          <a:latin typeface="portal-font"/>
                        </a:rPr>
                        <a:t>0</a:t>
                      </a:r>
                    </a:p>
                  </a:txBody>
                  <a:tcPr marL="49225" marR="49225" marT="15752" marB="1575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de-DE" dirty="0" smtClean="0"/>
              <a:t>1. D-Junioren Bezirksliga</a:t>
            </a:r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827584" y="1052736"/>
          <a:ext cx="7560846" cy="5419398"/>
        </p:xfrm>
        <a:graphic>
          <a:graphicData uri="http://schemas.openxmlformats.org/drawingml/2006/table">
            <a:tbl>
              <a:tblPr/>
              <a:tblGrid>
                <a:gridCol w="840094"/>
                <a:gridCol w="840094"/>
                <a:gridCol w="840094"/>
                <a:gridCol w="840094"/>
                <a:gridCol w="840094"/>
                <a:gridCol w="840094"/>
                <a:gridCol w="840094"/>
                <a:gridCol w="840094"/>
                <a:gridCol w="840094"/>
              </a:tblGrid>
              <a:tr h="21617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dirty="0">
                          <a:solidFill>
                            <a:srgbClr val="1C1C1C"/>
                          </a:solidFill>
                          <a:latin typeface="inherit"/>
                        </a:rPr>
                        <a:t>Platz</a:t>
                      </a:r>
                    </a:p>
                  </a:txBody>
                  <a:tcPr marL="33777" marR="33777" marT="10809" marB="10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>
                          <a:solidFill>
                            <a:srgbClr val="1C1C1C"/>
                          </a:solidFill>
                          <a:latin typeface="inherit"/>
                        </a:rPr>
                        <a:t>Mannschaft</a:t>
                      </a:r>
                    </a:p>
                  </a:txBody>
                  <a:tcPr marL="33777" marR="33777" marT="10809" marB="10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>
                          <a:solidFill>
                            <a:srgbClr val="1C1C1C"/>
                          </a:solidFill>
                          <a:latin typeface="inherit"/>
                        </a:rPr>
                        <a:t>Spiele</a:t>
                      </a:r>
                    </a:p>
                  </a:txBody>
                  <a:tcPr marL="33777" marR="33777" marT="10809" marB="10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>
                          <a:solidFill>
                            <a:srgbClr val="1C1C1C"/>
                          </a:solidFill>
                          <a:latin typeface="inherit"/>
                        </a:rPr>
                        <a:t>G</a:t>
                      </a:r>
                    </a:p>
                  </a:txBody>
                  <a:tcPr marL="33777" marR="33777" marT="10809" marB="10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>
                          <a:solidFill>
                            <a:srgbClr val="1C1C1C"/>
                          </a:solidFill>
                          <a:latin typeface="inherit"/>
                        </a:rPr>
                        <a:t>U</a:t>
                      </a:r>
                    </a:p>
                  </a:txBody>
                  <a:tcPr marL="33777" marR="33777" marT="10809" marB="10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>
                          <a:solidFill>
                            <a:srgbClr val="1C1C1C"/>
                          </a:solidFill>
                          <a:latin typeface="inherit"/>
                        </a:rPr>
                        <a:t>V</a:t>
                      </a:r>
                    </a:p>
                  </a:txBody>
                  <a:tcPr marL="33777" marR="33777" marT="10809" marB="10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>
                          <a:solidFill>
                            <a:srgbClr val="1C1C1C"/>
                          </a:solidFill>
                          <a:latin typeface="inherit"/>
                        </a:rPr>
                        <a:t>Torverhältnis</a:t>
                      </a:r>
                    </a:p>
                  </a:txBody>
                  <a:tcPr marL="33777" marR="33777" marT="10809" marB="10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>
                          <a:solidFill>
                            <a:srgbClr val="1C1C1C"/>
                          </a:solidFill>
                          <a:latin typeface="inherit"/>
                        </a:rPr>
                        <a:t>Tordifferenz</a:t>
                      </a:r>
                    </a:p>
                  </a:txBody>
                  <a:tcPr marL="33777" marR="33777" marT="10809" marB="10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>
                          <a:solidFill>
                            <a:srgbClr val="1C1C1C"/>
                          </a:solidFill>
                          <a:latin typeface="inherit"/>
                        </a:rPr>
                        <a:t>Punkte</a:t>
                      </a:r>
                    </a:p>
                  </a:txBody>
                  <a:tcPr marL="33777" marR="33777" marT="10809" marB="10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0723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cap="all">
                          <a:solidFill>
                            <a:srgbClr val="FFFFFF"/>
                          </a:solidFill>
                          <a:latin typeface="portal-font"/>
                        </a:rPr>
                        <a:t>1.</a:t>
                      </a:r>
                    </a:p>
                  </a:txBody>
                  <a:tcPr marL="21617" marR="33777" marT="10809" marB="10809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000" b="0" u="none" strike="noStrike">
                        <a:latin typeface="inherit"/>
                        <a:hlinkClick r:id="rId2"/>
                      </a:endParaRPr>
                    </a:p>
                    <a:p>
                      <a:pPr algn="l" fontAlgn="ctr"/>
                      <a:r>
                        <a:rPr lang="de-DE" sz="1000" b="1" u="none" strike="noStrike">
                          <a:latin typeface="inherit"/>
                          <a:hlinkClick r:id="rId2"/>
                        </a:rPr>
                        <a:t>B.W. Hohen Neuendorf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6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5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1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0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89 : 12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77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cap="all" dirty="0">
                          <a:latin typeface="portal-font"/>
                        </a:rPr>
                        <a:t>16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47557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cap="all">
                          <a:solidFill>
                            <a:srgbClr val="FFFFFF"/>
                          </a:solidFill>
                          <a:latin typeface="portal-font"/>
                        </a:rPr>
                        <a:t>2.</a:t>
                      </a:r>
                    </a:p>
                  </a:txBody>
                  <a:tcPr marL="21617" marR="33777" marT="10809" marB="10809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63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000" b="0" u="none" strike="noStrike">
                        <a:latin typeface="inherit"/>
                        <a:hlinkClick r:id="rId3"/>
                      </a:endParaRPr>
                    </a:p>
                    <a:p>
                      <a:pPr algn="l" fontAlgn="ctr"/>
                      <a:r>
                        <a:rPr lang="de-DE" sz="1000" b="1" u="none" strike="noStrike">
                          <a:latin typeface="inherit"/>
                          <a:hlinkClick r:id="rId3"/>
                        </a:rPr>
                        <a:t>SV Schmöckwitz-Eichwalde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6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3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2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1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28 : 11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17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cap="all">
                          <a:latin typeface="portal-font"/>
                        </a:rPr>
                        <a:t>11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  <a:tr h="345872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cap="all">
                          <a:latin typeface="portal-font"/>
                        </a:rPr>
                        <a:t>3.</a:t>
                      </a:r>
                    </a:p>
                  </a:txBody>
                  <a:tcPr marL="21617" marR="33777" marT="10809" marB="10809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000" b="0" u="none" strike="noStrike" dirty="0">
                        <a:latin typeface="inherit"/>
                        <a:hlinkClick r:id="rId4"/>
                      </a:endParaRPr>
                    </a:p>
                    <a:p>
                      <a:pPr algn="l" fontAlgn="ctr"/>
                      <a:r>
                        <a:rPr lang="de-DE" sz="1000" b="1" u="none" strike="noStrike" dirty="0">
                          <a:latin typeface="inherit"/>
                          <a:hlinkClick r:id="rId4"/>
                        </a:rPr>
                        <a:t>Spandauer Kickers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5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3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0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2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47 : 21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26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cap="all">
                          <a:latin typeface="portal-font"/>
                        </a:rPr>
                        <a:t>9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45872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cap="all">
                          <a:latin typeface="portal-font"/>
                        </a:rPr>
                        <a:t>4.</a:t>
                      </a:r>
                    </a:p>
                  </a:txBody>
                  <a:tcPr marL="21617" marR="33777" marT="10809" marB="10809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000" b="0" u="none" strike="noStrike">
                        <a:latin typeface="inherit"/>
                        <a:hlinkClick r:id="rId5"/>
                      </a:endParaRPr>
                    </a:p>
                    <a:p>
                      <a:pPr algn="l" fontAlgn="ctr"/>
                      <a:r>
                        <a:rPr lang="de-DE" sz="1000" b="1" u="none" strike="noStrike">
                          <a:latin typeface="inherit"/>
                          <a:hlinkClick r:id="rId5"/>
                        </a:rPr>
                        <a:t>SG Stern Kaulsdorf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5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3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0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2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32 : 11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21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cap="all">
                          <a:latin typeface="portal-font"/>
                        </a:rPr>
                        <a:t>9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  <a:tr h="410723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cap="all">
                          <a:latin typeface="portal-font"/>
                        </a:rPr>
                        <a:t>5.</a:t>
                      </a:r>
                    </a:p>
                  </a:txBody>
                  <a:tcPr marL="21617" marR="33777" marT="10809" marB="10809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000" b="0" u="none" strike="noStrike">
                        <a:latin typeface="inherit"/>
                        <a:hlinkClick r:id="rId6"/>
                      </a:endParaRPr>
                    </a:p>
                    <a:p>
                      <a:pPr algn="l" fontAlgn="ctr"/>
                      <a:r>
                        <a:rPr lang="de-DE" sz="1000" b="1" u="none" strike="noStrike">
                          <a:latin typeface="inherit"/>
                          <a:hlinkClick r:id="rId6"/>
                        </a:rPr>
                        <a:t>Steglitzer SC Südwest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5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3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0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2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17 : 16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1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cap="all">
                          <a:latin typeface="portal-font"/>
                        </a:rPr>
                        <a:t>9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1021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cap="all">
                          <a:latin typeface="portal-font"/>
                        </a:rPr>
                        <a:t>6.</a:t>
                      </a:r>
                    </a:p>
                  </a:txBody>
                  <a:tcPr marL="21617" marR="33777" marT="10809" marB="10809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000" b="0" u="none" strike="noStrike">
                        <a:latin typeface="inherit"/>
                        <a:hlinkClick r:id="rId7"/>
                      </a:endParaRPr>
                    </a:p>
                    <a:p>
                      <a:pPr algn="l" fontAlgn="ctr"/>
                      <a:r>
                        <a:rPr lang="de-DE" sz="1000" b="1" u="none" strike="noStrike">
                          <a:latin typeface="inherit"/>
                          <a:hlinkClick r:id="rId7"/>
                        </a:rPr>
                        <a:t>BSV Hürtürkel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5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2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2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1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30 : 15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15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cap="all">
                          <a:latin typeface="portal-font"/>
                        </a:rPr>
                        <a:t>8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  <a:tr h="47557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cap="all">
                          <a:latin typeface="portal-font"/>
                        </a:rPr>
                        <a:t>7.</a:t>
                      </a:r>
                    </a:p>
                  </a:txBody>
                  <a:tcPr marL="21617" marR="33777" marT="10809" marB="10809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000" b="0" u="none" strike="noStrike">
                        <a:latin typeface="inherit"/>
                        <a:hlinkClick r:id="rId8"/>
                      </a:endParaRPr>
                    </a:p>
                    <a:p>
                      <a:pPr algn="l" fontAlgn="ctr"/>
                      <a:r>
                        <a:rPr lang="de-DE" sz="1000" b="1" u="none" strike="noStrike">
                          <a:latin typeface="inherit"/>
                          <a:hlinkClick r:id="rId8"/>
                        </a:rPr>
                        <a:t>FC Concordia Wilhelmsruh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5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2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1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2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25 : 13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12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cap="all">
                          <a:latin typeface="portal-font"/>
                        </a:rPr>
                        <a:t>7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7557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cap="all">
                          <a:latin typeface="portal-font"/>
                        </a:rPr>
                        <a:t>8.</a:t>
                      </a:r>
                    </a:p>
                  </a:txBody>
                  <a:tcPr marL="21617" marR="33777" marT="10809" marB="10809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000" b="0" u="none" strike="noStrike">
                        <a:latin typeface="inherit"/>
                        <a:hlinkClick r:id="rId9"/>
                      </a:endParaRPr>
                    </a:p>
                    <a:p>
                      <a:pPr algn="l" fontAlgn="ctr"/>
                      <a:r>
                        <a:rPr lang="de-DE" sz="1000" b="1" u="none" strike="noStrike">
                          <a:latin typeface="inherit"/>
                          <a:hlinkClick r:id="rId9"/>
                        </a:rPr>
                        <a:t>FC Friedrichshagener Wölfe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4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1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0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3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8 : 34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-26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cap="all">
                          <a:latin typeface="portal-font"/>
                        </a:rPr>
                        <a:t>3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  <a:tr h="281021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cap="all">
                          <a:latin typeface="portal-font"/>
                        </a:rPr>
                        <a:t>9.</a:t>
                      </a:r>
                    </a:p>
                  </a:txBody>
                  <a:tcPr marL="21617" marR="33777" marT="10809" marB="10809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000" b="0" u="none" strike="noStrike">
                        <a:latin typeface="inherit"/>
                        <a:hlinkClick r:id="rId10"/>
                      </a:endParaRPr>
                    </a:p>
                    <a:p>
                      <a:pPr algn="l" fontAlgn="ctr"/>
                      <a:r>
                        <a:rPr lang="de-DE" sz="1000" b="1" u="none" strike="noStrike">
                          <a:latin typeface="inherit"/>
                          <a:hlinkClick r:id="rId10"/>
                        </a:rPr>
                        <a:t>SC Minerva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5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1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0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4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5 : 77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-72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cap="all">
                          <a:latin typeface="portal-font"/>
                        </a:rPr>
                        <a:t>3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45872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cap="all">
                          <a:latin typeface="portal-font"/>
                        </a:rPr>
                        <a:t>10.</a:t>
                      </a:r>
                    </a:p>
                  </a:txBody>
                  <a:tcPr marL="21617" marR="33777" marT="10809" marB="10809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000" b="0" u="none" strike="noStrike" dirty="0">
                        <a:latin typeface="inherit"/>
                        <a:hlinkClick r:id="rId11"/>
                      </a:endParaRPr>
                    </a:p>
                    <a:p>
                      <a:pPr algn="l" fontAlgn="ctr"/>
                      <a:r>
                        <a:rPr lang="de-DE" sz="1000" b="1" u="none" strike="noStrike" dirty="0">
                          <a:latin typeface="inherit"/>
                          <a:hlinkClick r:id="rId11"/>
                        </a:rPr>
                        <a:t>TSV Eiche Köpenick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6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0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0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6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3 : 74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-71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cap="all" dirty="0">
                          <a:latin typeface="portal-font"/>
                        </a:rPr>
                        <a:t>0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2. D-Junioren Kreisklasse</a:t>
            </a:r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971600" y="1397002"/>
          <a:ext cx="7776864" cy="4589626"/>
        </p:xfrm>
        <a:graphic>
          <a:graphicData uri="http://schemas.openxmlformats.org/drawingml/2006/table">
            <a:tbl>
              <a:tblPr/>
              <a:tblGrid>
                <a:gridCol w="864096"/>
                <a:gridCol w="864096"/>
                <a:gridCol w="864096"/>
                <a:gridCol w="864096"/>
                <a:gridCol w="864096"/>
                <a:gridCol w="864096"/>
                <a:gridCol w="864096"/>
                <a:gridCol w="864096"/>
                <a:gridCol w="864096"/>
              </a:tblGrid>
              <a:tr h="21617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dirty="0">
                          <a:solidFill>
                            <a:srgbClr val="1C1C1C"/>
                          </a:solidFill>
                          <a:latin typeface="inherit"/>
                        </a:rPr>
                        <a:t>Platz</a:t>
                      </a:r>
                    </a:p>
                  </a:txBody>
                  <a:tcPr marL="33777" marR="33777" marT="10809" marB="10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solidFill>
                            <a:srgbClr val="1C1C1C"/>
                          </a:solidFill>
                          <a:latin typeface="inherit"/>
                        </a:rPr>
                        <a:t>Mannschaft</a:t>
                      </a:r>
                    </a:p>
                  </a:txBody>
                  <a:tcPr marL="33777" marR="33777" marT="10809" marB="10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solidFill>
                            <a:srgbClr val="1C1C1C"/>
                          </a:solidFill>
                          <a:latin typeface="inherit"/>
                        </a:rPr>
                        <a:t>Spiele</a:t>
                      </a:r>
                    </a:p>
                  </a:txBody>
                  <a:tcPr marL="33777" marR="33777" marT="10809" marB="10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solidFill>
                            <a:srgbClr val="1C1C1C"/>
                          </a:solidFill>
                          <a:latin typeface="inherit"/>
                        </a:rPr>
                        <a:t>G</a:t>
                      </a:r>
                    </a:p>
                  </a:txBody>
                  <a:tcPr marL="33777" marR="33777" marT="10809" marB="10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solidFill>
                            <a:srgbClr val="1C1C1C"/>
                          </a:solidFill>
                          <a:latin typeface="inherit"/>
                        </a:rPr>
                        <a:t>U</a:t>
                      </a:r>
                    </a:p>
                  </a:txBody>
                  <a:tcPr marL="33777" marR="33777" marT="10809" marB="10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solidFill>
                            <a:srgbClr val="1C1C1C"/>
                          </a:solidFill>
                          <a:latin typeface="inherit"/>
                        </a:rPr>
                        <a:t>V</a:t>
                      </a:r>
                    </a:p>
                  </a:txBody>
                  <a:tcPr marL="33777" marR="33777" marT="10809" marB="10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solidFill>
                            <a:srgbClr val="1C1C1C"/>
                          </a:solidFill>
                          <a:latin typeface="inherit"/>
                        </a:rPr>
                        <a:t>Torverhältnis</a:t>
                      </a:r>
                    </a:p>
                  </a:txBody>
                  <a:tcPr marL="33777" marR="33777" marT="10809" marB="10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solidFill>
                            <a:srgbClr val="1C1C1C"/>
                          </a:solidFill>
                          <a:latin typeface="inherit"/>
                        </a:rPr>
                        <a:t>Tordifferenz</a:t>
                      </a:r>
                    </a:p>
                  </a:txBody>
                  <a:tcPr marL="33777" marR="33777" marT="10809" marB="10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solidFill>
                            <a:srgbClr val="1C1C1C"/>
                          </a:solidFill>
                          <a:latin typeface="inherit"/>
                        </a:rPr>
                        <a:t>Punkte</a:t>
                      </a:r>
                    </a:p>
                  </a:txBody>
                  <a:tcPr marL="33777" marR="33777" marT="10809" marB="10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0723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cap="all" dirty="0">
                          <a:solidFill>
                            <a:srgbClr val="FFFFFF"/>
                          </a:solidFill>
                          <a:latin typeface="portal-font"/>
                        </a:rPr>
                        <a:t>1.</a:t>
                      </a:r>
                    </a:p>
                  </a:txBody>
                  <a:tcPr marL="21617" marR="33777" marT="10809" marB="10809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900" b="1" u="none" strike="noStrike">
                        <a:latin typeface="inherit"/>
                        <a:hlinkClick r:id="rId2"/>
                      </a:endParaRPr>
                    </a:p>
                    <a:p>
                      <a:pPr algn="l" fontAlgn="ctr"/>
                      <a:r>
                        <a:rPr lang="de-DE" sz="900" b="1" u="none" strike="noStrike">
                          <a:latin typeface="inherit"/>
                          <a:hlinkClick r:id="rId2"/>
                        </a:rPr>
                        <a:t>B.W. Hohen Neuendorf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6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5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1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0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89 : 12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77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cap="all" dirty="0">
                          <a:latin typeface="portal-font"/>
                        </a:rPr>
                        <a:t>16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47557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cap="all">
                          <a:solidFill>
                            <a:srgbClr val="FFFFFF"/>
                          </a:solidFill>
                          <a:latin typeface="portal-font"/>
                        </a:rPr>
                        <a:t>2.</a:t>
                      </a:r>
                    </a:p>
                  </a:txBody>
                  <a:tcPr marL="21617" marR="33777" marT="10809" marB="10809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63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900" b="1" u="none" strike="noStrike">
                        <a:latin typeface="inherit"/>
                        <a:hlinkClick r:id="rId3"/>
                      </a:endParaRPr>
                    </a:p>
                    <a:p>
                      <a:pPr algn="l" fontAlgn="ctr"/>
                      <a:r>
                        <a:rPr lang="de-DE" sz="900" b="1" u="none" strike="noStrike">
                          <a:latin typeface="inherit"/>
                          <a:hlinkClick r:id="rId3"/>
                        </a:rPr>
                        <a:t>SV Schmöckwitz-Eichwalde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6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3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2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1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28 : 11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17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cap="all">
                          <a:latin typeface="portal-font"/>
                        </a:rPr>
                        <a:t>11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  <a:tr h="345872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cap="all">
                          <a:latin typeface="portal-font"/>
                        </a:rPr>
                        <a:t>3.</a:t>
                      </a:r>
                    </a:p>
                  </a:txBody>
                  <a:tcPr marL="21617" marR="33777" marT="10809" marB="10809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900" b="1" u="none" strike="noStrike">
                        <a:latin typeface="inherit"/>
                        <a:hlinkClick r:id="rId4"/>
                      </a:endParaRPr>
                    </a:p>
                    <a:p>
                      <a:pPr algn="l" fontAlgn="ctr"/>
                      <a:r>
                        <a:rPr lang="de-DE" sz="900" b="1" u="none" strike="noStrike">
                          <a:latin typeface="inherit"/>
                          <a:hlinkClick r:id="rId4"/>
                        </a:rPr>
                        <a:t>Spandauer Kickers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5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3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0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2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47 : 21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26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cap="all">
                          <a:latin typeface="portal-font"/>
                        </a:rPr>
                        <a:t>9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45872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cap="all">
                          <a:latin typeface="portal-font"/>
                        </a:rPr>
                        <a:t>4.</a:t>
                      </a:r>
                    </a:p>
                  </a:txBody>
                  <a:tcPr marL="21617" marR="33777" marT="10809" marB="10809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900" b="1" u="none" strike="noStrike">
                        <a:latin typeface="inherit"/>
                        <a:hlinkClick r:id="rId5"/>
                      </a:endParaRPr>
                    </a:p>
                    <a:p>
                      <a:pPr algn="l" fontAlgn="ctr"/>
                      <a:r>
                        <a:rPr lang="de-DE" sz="900" b="1" u="none" strike="noStrike">
                          <a:latin typeface="inherit"/>
                          <a:hlinkClick r:id="rId5"/>
                        </a:rPr>
                        <a:t>SG Stern Kaulsdorf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5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3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0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2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32 : 11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21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cap="all" dirty="0">
                          <a:latin typeface="portal-font"/>
                        </a:rPr>
                        <a:t>9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  <a:tr h="410723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cap="all">
                          <a:latin typeface="portal-font"/>
                        </a:rPr>
                        <a:t>5.</a:t>
                      </a:r>
                    </a:p>
                  </a:txBody>
                  <a:tcPr marL="21617" marR="33777" marT="10809" marB="10809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900" b="1" u="none" strike="noStrike">
                        <a:latin typeface="inherit"/>
                        <a:hlinkClick r:id="rId6"/>
                      </a:endParaRPr>
                    </a:p>
                    <a:p>
                      <a:pPr algn="l" fontAlgn="ctr"/>
                      <a:r>
                        <a:rPr lang="de-DE" sz="900" b="1" u="none" strike="noStrike">
                          <a:latin typeface="inherit"/>
                          <a:hlinkClick r:id="rId6"/>
                        </a:rPr>
                        <a:t>Steglitzer SC Südwest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5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3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0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2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17 : 16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1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cap="all">
                          <a:latin typeface="portal-font"/>
                        </a:rPr>
                        <a:t>9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1021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cap="all">
                          <a:latin typeface="portal-font"/>
                        </a:rPr>
                        <a:t>6.</a:t>
                      </a:r>
                    </a:p>
                  </a:txBody>
                  <a:tcPr marL="21617" marR="33777" marT="10809" marB="10809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900" b="1" u="none" strike="noStrike">
                        <a:latin typeface="inherit"/>
                        <a:hlinkClick r:id="rId7"/>
                      </a:endParaRPr>
                    </a:p>
                    <a:p>
                      <a:pPr algn="l" fontAlgn="ctr"/>
                      <a:r>
                        <a:rPr lang="de-DE" sz="900" b="1" u="none" strike="noStrike">
                          <a:latin typeface="inherit"/>
                          <a:hlinkClick r:id="rId7"/>
                        </a:rPr>
                        <a:t>BSV Hürtürkel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5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2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2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1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30 : 15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15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cap="all">
                          <a:latin typeface="portal-font"/>
                        </a:rPr>
                        <a:t>8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  <a:tr h="47557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cap="all">
                          <a:latin typeface="portal-font"/>
                        </a:rPr>
                        <a:t>7.</a:t>
                      </a:r>
                    </a:p>
                  </a:txBody>
                  <a:tcPr marL="21617" marR="33777" marT="10809" marB="10809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900" b="1" u="none" strike="noStrike">
                        <a:latin typeface="inherit"/>
                        <a:hlinkClick r:id="rId8"/>
                      </a:endParaRPr>
                    </a:p>
                    <a:p>
                      <a:pPr algn="l" fontAlgn="ctr"/>
                      <a:r>
                        <a:rPr lang="de-DE" sz="900" b="1" u="none" strike="noStrike">
                          <a:latin typeface="inherit"/>
                          <a:hlinkClick r:id="rId8"/>
                        </a:rPr>
                        <a:t>FC Concordia Wilhelmsruh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5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2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1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2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25 : 13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12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cap="all">
                          <a:latin typeface="portal-font"/>
                        </a:rPr>
                        <a:t>7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7557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cap="all">
                          <a:latin typeface="portal-font"/>
                        </a:rPr>
                        <a:t>8.</a:t>
                      </a:r>
                    </a:p>
                  </a:txBody>
                  <a:tcPr marL="21617" marR="33777" marT="10809" marB="10809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900" b="1" u="none" strike="noStrike">
                        <a:latin typeface="inherit"/>
                        <a:hlinkClick r:id="rId9"/>
                      </a:endParaRPr>
                    </a:p>
                    <a:p>
                      <a:pPr algn="l" fontAlgn="ctr"/>
                      <a:r>
                        <a:rPr lang="de-DE" sz="900" b="1" u="none" strike="noStrike">
                          <a:latin typeface="inherit"/>
                          <a:hlinkClick r:id="rId9"/>
                        </a:rPr>
                        <a:t>FC Friedrichshagener Wölfe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4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1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0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3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8 : 34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-26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cap="all">
                          <a:latin typeface="portal-font"/>
                        </a:rPr>
                        <a:t>3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  <a:tr h="281021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cap="all">
                          <a:latin typeface="portal-font"/>
                        </a:rPr>
                        <a:t>9.</a:t>
                      </a:r>
                    </a:p>
                  </a:txBody>
                  <a:tcPr marL="21617" marR="33777" marT="10809" marB="10809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900" b="1" u="none" strike="noStrike">
                        <a:latin typeface="inherit"/>
                        <a:hlinkClick r:id="rId10"/>
                      </a:endParaRPr>
                    </a:p>
                    <a:p>
                      <a:pPr algn="l" fontAlgn="ctr"/>
                      <a:r>
                        <a:rPr lang="de-DE" sz="900" b="1" u="none" strike="noStrike">
                          <a:latin typeface="inherit"/>
                          <a:hlinkClick r:id="rId10"/>
                        </a:rPr>
                        <a:t>SC Minerva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5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1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0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4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5 : 77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-72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cap="all">
                          <a:latin typeface="portal-font"/>
                        </a:rPr>
                        <a:t>3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45872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cap="all">
                          <a:latin typeface="portal-font"/>
                        </a:rPr>
                        <a:t>10.</a:t>
                      </a:r>
                    </a:p>
                  </a:txBody>
                  <a:tcPr marL="21617" marR="33777" marT="10809" marB="10809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900" b="1" u="none" strike="noStrike">
                        <a:latin typeface="inherit"/>
                        <a:hlinkClick r:id="rId11"/>
                      </a:endParaRPr>
                    </a:p>
                    <a:p>
                      <a:pPr algn="l" fontAlgn="ctr"/>
                      <a:r>
                        <a:rPr lang="de-DE" sz="900" b="1" u="none" strike="noStrike">
                          <a:latin typeface="inherit"/>
                          <a:hlinkClick r:id="rId11"/>
                        </a:rPr>
                        <a:t>TSV Eiche Köpenick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6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0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0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6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3 : 74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latin typeface="inherit"/>
                        </a:rPr>
                        <a:t>-71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cap="all" dirty="0">
                          <a:latin typeface="portal-font"/>
                        </a:rPr>
                        <a:t>0</a:t>
                      </a:r>
                    </a:p>
                  </a:txBody>
                  <a:tcPr marL="33777" marR="33777" marT="10809" marB="10809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3. D-Junioren Kreisklasse B </a:t>
            </a:r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683564" y="1213260"/>
          <a:ext cx="7992891" cy="5229098"/>
        </p:xfrm>
        <a:graphic>
          <a:graphicData uri="http://schemas.openxmlformats.org/drawingml/2006/table">
            <a:tbl>
              <a:tblPr/>
              <a:tblGrid>
                <a:gridCol w="888099"/>
                <a:gridCol w="888099"/>
                <a:gridCol w="888099"/>
                <a:gridCol w="888099"/>
                <a:gridCol w="888099"/>
                <a:gridCol w="888099"/>
                <a:gridCol w="888099"/>
                <a:gridCol w="888099"/>
                <a:gridCol w="888099"/>
              </a:tblGrid>
              <a:tr h="240473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dirty="0">
                          <a:solidFill>
                            <a:srgbClr val="1C1C1C"/>
                          </a:solidFill>
                          <a:latin typeface="inherit"/>
                        </a:rPr>
                        <a:t>Platz</a:t>
                      </a:r>
                    </a:p>
                  </a:txBody>
                  <a:tcPr marL="37574" marR="37574" marT="12024" marB="12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>
                          <a:solidFill>
                            <a:srgbClr val="1C1C1C"/>
                          </a:solidFill>
                          <a:latin typeface="inherit"/>
                        </a:rPr>
                        <a:t>Mannschaft</a:t>
                      </a:r>
                    </a:p>
                  </a:txBody>
                  <a:tcPr marL="37574" marR="37574" marT="12024" marB="12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>
                          <a:solidFill>
                            <a:srgbClr val="1C1C1C"/>
                          </a:solidFill>
                          <a:latin typeface="inherit"/>
                        </a:rPr>
                        <a:t>Spiele</a:t>
                      </a:r>
                    </a:p>
                  </a:txBody>
                  <a:tcPr marL="37574" marR="37574" marT="12024" marB="12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>
                          <a:solidFill>
                            <a:srgbClr val="1C1C1C"/>
                          </a:solidFill>
                          <a:latin typeface="inherit"/>
                        </a:rPr>
                        <a:t>G</a:t>
                      </a:r>
                    </a:p>
                  </a:txBody>
                  <a:tcPr marL="37574" marR="37574" marT="12024" marB="12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>
                          <a:solidFill>
                            <a:srgbClr val="1C1C1C"/>
                          </a:solidFill>
                          <a:latin typeface="inherit"/>
                        </a:rPr>
                        <a:t>U</a:t>
                      </a:r>
                    </a:p>
                  </a:txBody>
                  <a:tcPr marL="37574" marR="37574" marT="12024" marB="12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>
                          <a:solidFill>
                            <a:srgbClr val="1C1C1C"/>
                          </a:solidFill>
                          <a:latin typeface="inherit"/>
                        </a:rPr>
                        <a:t>V</a:t>
                      </a:r>
                    </a:p>
                  </a:txBody>
                  <a:tcPr marL="37574" marR="37574" marT="12024" marB="12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>
                          <a:solidFill>
                            <a:srgbClr val="1C1C1C"/>
                          </a:solidFill>
                          <a:latin typeface="inherit"/>
                        </a:rPr>
                        <a:t>Torverhältnis</a:t>
                      </a:r>
                    </a:p>
                  </a:txBody>
                  <a:tcPr marL="37574" marR="37574" marT="12024" marB="12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>
                          <a:solidFill>
                            <a:srgbClr val="1C1C1C"/>
                          </a:solidFill>
                          <a:latin typeface="inherit"/>
                        </a:rPr>
                        <a:t>Tordifferenz</a:t>
                      </a:r>
                    </a:p>
                  </a:txBody>
                  <a:tcPr marL="37574" marR="37574" marT="12024" marB="12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>
                          <a:solidFill>
                            <a:srgbClr val="1C1C1C"/>
                          </a:solidFill>
                          <a:latin typeface="inherit"/>
                        </a:rPr>
                        <a:t>Punkte</a:t>
                      </a:r>
                    </a:p>
                  </a:txBody>
                  <a:tcPr marL="37574" marR="37574" marT="12024" marB="12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4757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cap="all">
                          <a:latin typeface="portal-font"/>
                        </a:rPr>
                        <a:t>1.</a:t>
                      </a:r>
                    </a:p>
                  </a:txBody>
                  <a:tcPr marL="24047" marR="37574" marT="12024" marB="12024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000" b="0" u="none" strike="noStrike">
                        <a:latin typeface="inherit"/>
                        <a:hlinkClick r:id="rId2"/>
                      </a:endParaRPr>
                    </a:p>
                    <a:p>
                      <a:pPr algn="l" fontAlgn="ctr"/>
                      <a:r>
                        <a:rPr lang="de-DE" sz="1000" b="1" u="none" strike="noStrike">
                          <a:latin typeface="inherit"/>
                          <a:hlinkClick r:id="rId2"/>
                        </a:rPr>
                        <a:t>SC Borsigwalde III</a:t>
                      </a:r>
                    </a:p>
                  </a:txBody>
                  <a:tcPr marL="37574" marR="37574" marT="12024" marB="12024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6</a:t>
                      </a:r>
                    </a:p>
                  </a:txBody>
                  <a:tcPr marL="37574" marR="37574" marT="12024" marB="12024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6</a:t>
                      </a:r>
                    </a:p>
                  </a:txBody>
                  <a:tcPr marL="37574" marR="37574" marT="12024" marB="12024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0</a:t>
                      </a:r>
                    </a:p>
                  </a:txBody>
                  <a:tcPr marL="37574" marR="37574" marT="12024" marB="12024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0</a:t>
                      </a:r>
                    </a:p>
                  </a:txBody>
                  <a:tcPr marL="37574" marR="37574" marT="12024" marB="12024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51 : 10</a:t>
                      </a:r>
                    </a:p>
                  </a:txBody>
                  <a:tcPr marL="37574" marR="37574" marT="12024" marB="12024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41</a:t>
                      </a:r>
                    </a:p>
                  </a:txBody>
                  <a:tcPr marL="37574" marR="37574" marT="12024" marB="12024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cap="all">
                          <a:latin typeface="portal-font"/>
                        </a:rPr>
                        <a:t>18</a:t>
                      </a:r>
                    </a:p>
                  </a:txBody>
                  <a:tcPr marL="37574" marR="37574" marT="12024" marB="12024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261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cap="all">
                          <a:latin typeface="portal-font"/>
                        </a:rPr>
                        <a:t>2.</a:t>
                      </a:r>
                    </a:p>
                  </a:txBody>
                  <a:tcPr marL="24047" marR="37574" marT="12024" marB="12024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000" b="0" u="none" strike="noStrike">
                        <a:latin typeface="inherit"/>
                        <a:hlinkClick r:id="rId3"/>
                      </a:endParaRPr>
                    </a:p>
                    <a:p>
                      <a:pPr algn="l" fontAlgn="ctr"/>
                      <a:r>
                        <a:rPr lang="de-DE" sz="1000" b="1" u="none" strike="noStrike">
                          <a:latin typeface="inherit"/>
                          <a:hlinkClick r:id="rId3"/>
                        </a:rPr>
                        <a:t>Frohnauer SC III</a:t>
                      </a:r>
                    </a:p>
                  </a:txBody>
                  <a:tcPr marL="37574" marR="37574" marT="12024" marB="12024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4</a:t>
                      </a:r>
                    </a:p>
                  </a:txBody>
                  <a:tcPr marL="37574" marR="37574" marT="12024" marB="12024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4</a:t>
                      </a:r>
                    </a:p>
                  </a:txBody>
                  <a:tcPr marL="37574" marR="37574" marT="12024" marB="12024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0</a:t>
                      </a:r>
                    </a:p>
                  </a:txBody>
                  <a:tcPr marL="37574" marR="37574" marT="12024" marB="12024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0</a:t>
                      </a:r>
                    </a:p>
                  </a:txBody>
                  <a:tcPr marL="37574" marR="37574" marT="12024" marB="12024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24 : 10</a:t>
                      </a:r>
                    </a:p>
                  </a:txBody>
                  <a:tcPr marL="37574" marR="37574" marT="12024" marB="12024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14</a:t>
                      </a:r>
                    </a:p>
                  </a:txBody>
                  <a:tcPr marL="37574" marR="37574" marT="12024" marB="12024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cap="all">
                          <a:latin typeface="portal-font"/>
                        </a:rPr>
                        <a:t>12</a:t>
                      </a:r>
                    </a:p>
                  </a:txBody>
                  <a:tcPr marL="37574" marR="37574" marT="12024" marB="12024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  <a:tr h="601183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cap="all">
                          <a:latin typeface="portal-font"/>
                        </a:rPr>
                        <a:t>3.</a:t>
                      </a:r>
                    </a:p>
                  </a:txBody>
                  <a:tcPr marL="24047" marR="37574" marT="12024" marB="12024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000" b="0" u="none" strike="noStrike">
                        <a:latin typeface="inherit"/>
                        <a:hlinkClick r:id="rId4"/>
                      </a:endParaRPr>
                    </a:p>
                    <a:p>
                      <a:pPr algn="l" fontAlgn="ctr"/>
                      <a:r>
                        <a:rPr lang="de-DE" sz="1000" b="1" u="none" strike="noStrike">
                          <a:latin typeface="inherit"/>
                          <a:hlinkClick r:id="rId4"/>
                        </a:rPr>
                        <a:t>Füchse Berlin Reinickendorf III</a:t>
                      </a:r>
                    </a:p>
                  </a:txBody>
                  <a:tcPr marL="37574" marR="37574" marT="12024" marB="12024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5</a:t>
                      </a:r>
                    </a:p>
                  </a:txBody>
                  <a:tcPr marL="37574" marR="37574" marT="12024" marB="12024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3</a:t>
                      </a:r>
                    </a:p>
                  </a:txBody>
                  <a:tcPr marL="37574" marR="37574" marT="12024" marB="12024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1</a:t>
                      </a:r>
                    </a:p>
                  </a:txBody>
                  <a:tcPr marL="37574" marR="37574" marT="12024" marB="12024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1</a:t>
                      </a:r>
                    </a:p>
                  </a:txBody>
                  <a:tcPr marL="37574" marR="37574" marT="12024" marB="12024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36 : 13</a:t>
                      </a:r>
                    </a:p>
                  </a:txBody>
                  <a:tcPr marL="37574" marR="37574" marT="12024" marB="12024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23</a:t>
                      </a:r>
                    </a:p>
                  </a:txBody>
                  <a:tcPr marL="37574" marR="37574" marT="12024" marB="12024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cap="all">
                          <a:latin typeface="portal-font"/>
                        </a:rPr>
                        <a:t>10</a:t>
                      </a:r>
                    </a:p>
                  </a:txBody>
                  <a:tcPr marL="37574" marR="37574" marT="12024" marB="12024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84757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cap="all">
                          <a:latin typeface="portal-font"/>
                        </a:rPr>
                        <a:t>4.</a:t>
                      </a:r>
                    </a:p>
                  </a:txBody>
                  <a:tcPr marL="24047" marR="37574" marT="12024" marB="12024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000" b="0" u="none" strike="noStrike">
                        <a:latin typeface="inherit"/>
                        <a:hlinkClick r:id="rId5"/>
                      </a:endParaRPr>
                    </a:p>
                    <a:p>
                      <a:pPr algn="l" fontAlgn="ctr"/>
                      <a:r>
                        <a:rPr lang="de-DE" sz="1000" b="1" u="none" strike="noStrike">
                          <a:latin typeface="inherit"/>
                          <a:hlinkClick r:id="rId5"/>
                        </a:rPr>
                        <a:t>SV Buchholz III</a:t>
                      </a:r>
                    </a:p>
                  </a:txBody>
                  <a:tcPr marL="37574" marR="37574" marT="12024" marB="12024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6</a:t>
                      </a:r>
                    </a:p>
                  </a:txBody>
                  <a:tcPr marL="37574" marR="37574" marT="12024" marB="12024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2</a:t>
                      </a:r>
                    </a:p>
                  </a:txBody>
                  <a:tcPr marL="37574" marR="37574" marT="12024" marB="12024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2</a:t>
                      </a:r>
                    </a:p>
                  </a:txBody>
                  <a:tcPr marL="37574" marR="37574" marT="12024" marB="12024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2</a:t>
                      </a:r>
                    </a:p>
                  </a:txBody>
                  <a:tcPr marL="37574" marR="37574" marT="12024" marB="12024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15 : 23</a:t>
                      </a:r>
                    </a:p>
                  </a:txBody>
                  <a:tcPr marL="37574" marR="37574" marT="12024" marB="12024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-8</a:t>
                      </a:r>
                    </a:p>
                  </a:txBody>
                  <a:tcPr marL="37574" marR="37574" marT="12024" marB="12024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cap="all">
                          <a:latin typeface="portal-font"/>
                        </a:rPr>
                        <a:t>8</a:t>
                      </a:r>
                    </a:p>
                  </a:txBody>
                  <a:tcPr marL="37574" marR="37574" marT="12024" marB="12024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  <a:tr h="456899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cap="all">
                          <a:latin typeface="portal-font"/>
                        </a:rPr>
                        <a:t>5.</a:t>
                      </a:r>
                    </a:p>
                  </a:txBody>
                  <a:tcPr marL="24047" marR="37574" marT="12024" marB="12024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000" b="0" u="none" strike="noStrike">
                        <a:latin typeface="inherit"/>
                        <a:hlinkClick r:id="rId6"/>
                      </a:endParaRPr>
                    </a:p>
                    <a:p>
                      <a:pPr algn="l" fontAlgn="ctr"/>
                      <a:r>
                        <a:rPr lang="de-DE" sz="1000" b="1" u="none" strike="noStrike">
                          <a:latin typeface="inherit"/>
                          <a:hlinkClick r:id="rId6"/>
                        </a:rPr>
                        <a:t>VfB Einheit zu Pankow III</a:t>
                      </a:r>
                    </a:p>
                  </a:txBody>
                  <a:tcPr marL="37574" marR="37574" marT="12024" marB="12024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4</a:t>
                      </a:r>
                    </a:p>
                  </a:txBody>
                  <a:tcPr marL="37574" marR="37574" marT="12024" marB="12024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2</a:t>
                      </a:r>
                    </a:p>
                  </a:txBody>
                  <a:tcPr marL="37574" marR="37574" marT="12024" marB="12024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0</a:t>
                      </a:r>
                    </a:p>
                  </a:txBody>
                  <a:tcPr marL="37574" marR="37574" marT="12024" marB="12024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2</a:t>
                      </a:r>
                    </a:p>
                  </a:txBody>
                  <a:tcPr marL="37574" marR="37574" marT="12024" marB="12024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22 : 16</a:t>
                      </a:r>
                    </a:p>
                  </a:txBody>
                  <a:tcPr marL="37574" marR="37574" marT="12024" marB="12024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6</a:t>
                      </a:r>
                    </a:p>
                  </a:txBody>
                  <a:tcPr marL="37574" marR="37574" marT="12024" marB="12024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cap="all">
                          <a:latin typeface="portal-font"/>
                        </a:rPr>
                        <a:t>6</a:t>
                      </a:r>
                    </a:p>
                  </a:txBody>
                  <a:tcPr marL="37574" marR="37574" marT="12024" marB="12024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261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cap="all">
                          <a:latin typeface="portal-font"/>
                        </a:rPr>
                        <a:t>6.</a:t>
                      </a:r>
                    </a:p>
                  </a:txBody>
                  <a:tcPr marL="24047" marR="37574" marT="12024" marB="12024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000" b="0" u="none" strike="noStrike">
                        <a:latin typeface="inherit"/>
                        <a:hlinkClick r:id="rId7"/>
                      </a:endParaRPr>
                    </a:p>
                    <a:p>
                      <a:pPr algn="l" fontAlgn="ctr"/>
                      <a:r>
                        <a:rPr lang="de-DE" sz="1000" b="1" u="none" strike="noStrike">
                          <a:latin typeface="inherit"/>
                          <a:hlinkClick r:id="rId7"/>
                        </a:rPr>
                        <a:t>1.FC Lübars III</a:t>
                      </a:r>
                    </a:p>
                  </a:txBody>
                  <a:tcPr marL="37574" marR="37574" marT="12024" marB="12024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4</a:t>
                      </a:r>
                    </a:p>
                  </a:txBody>
                  <a:tcPr marL="37574" marR="37574" marT="12024" marB="12024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1</a:t>
                      </a:r>
                    </a:p>
                  </a:txBody>
                  <a:tcPr marL="37574" marR="37574" marT="12024" marB="12024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0</a:t>
                      </a:r>
                    </a:p>
                  </a:txBody>
                  <a:tcPr marL="37574" marR="37574" marT="12024" marB="12024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3</a:t>
                      </a:r>
                    </a:p>
                  </a:txBody>
                  <a:tcPr marL="37574" marR="37574" marT="12024" marB="12024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15 : 17</a:t>
                      </a:r>
                    </a:p>
                  </a:txBody>
                  <a:tcPr marL="37574" marR="37574" marT="12024" marB="12024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-2</a:t>
                      </a:r>
                    </a:p>
                  </a:txBody>
                  <a:tcPr marL="37574" marR="37574" marT="12024" marB="12024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cap="all">
                          <a:latin typeface="portal-font"/>
                        </a:rPr>
                        <a:t>3</a:t>
                      </a:r>
                    </a:p>
                  </a:txBody>
                  <a:tcPr marL="37574" marR="37574" marT="12024" marB="12024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  <a:tr h="384757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cap="all">
                          <a:latin typeface="portal-font"/>
                        </a:rPr>
                        <a:t>7.</a:t>
                      </a:r>
                    </a:p>
                  </a:txBody>
                  <a:tcPr marL="24047" marR="37574" marT="12024" marB="12024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000" b="0" u="none" strike="noStrike">
                        <a:latin typeface="inherit"/>
                        <a:hlinkClick r:id="rId8"/>
                      </a:endParaRPr>
                    </a:p>
                    <a:p>
                      <a:pPr algn="l" fontAlgn="ctr"/>
                      <a:r>
                        <a:rPr lang="de-DE" sz="1000" b="1" u="none" strike="noStrike">
                          <a:latin typeface="inherit"/>
                          <a:hlinkClick r:id="rId8"/>
                        </a:rPr>
                        <a:t>Nordberliner SC III</a:t>
                      </a:r>
                    </a:p>
                  </a:txBody>
                  <a:tcPr marL="37574" marR="37574" marT="12024" marB="12024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4</a:t>
                      </a:r>
                    </a:p>
                  </a:txBody>
                  <a:tcPr marL="37574" marR="37574" marT="12024" marB="12024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1</a:t>
                      </a:r>
                    </a:p>
                  </a:txBody>
                  <a:tcPr marL="37574" marR="37574" marT="12024" marB="12024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0</a:t>
                      </a:r>
                    </a:p>
                  </a:txBody>
                  <a:tcPr marL="37574" marR="37574" marT="12024" marB="12024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3</a:t>
                      </a:r>
                    </a:p>
                  </a:txBody>
                  <a:tcPr marL="37574" marR="37574" marT="12024" marB="12024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9 : 37</a:t>
                      </a:r>
                    </a:p>
                  </a:txBody>
                  <a:tcPr marL="37574" marR="37574" marT="12024" marB="12024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-28</a:t>
                      </a:r>
                    </a:p>
                  </a:txBody>
                  <a:tcPr marL="37574" marR="37574" marT="12024" marB="12024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cap="all">
                          <a:latin typeface="portal-font"/>
                        </a:rPr>
                        <a:t>3</a:t>
                      </a:r>
                    </a:p>
                  </a:txBody>
                  <a:tcPr marL="37574" marR="37574" marT="12024" marB="12024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29041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cap="all">
                          <a:latin typeface="portal-font"/>
                        </a:rPr>
                        <a:t>8.</a:t>
                      </a:r>
                    </a:p>
                  </a:txBody>
                  <a:tcPr marL="24047" marR="37574" marT="12024" marB="12024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000" b="0" u="none" strike="noStrike">
                        <a:latin typeface="inherit"/>
                        <a:hlinkClick r:id="rId9"/>
                      </a:endParaRPr>
                    </a:p>
                    <a:p>
                      <a:pPr algn="l" fontAlgn="ctr"/>
                      <a:r>
                        <a:rPr lang="de-DE" sz="1000" b="1" u="none" strike="noStrike">
                          <a:latin typeface="inherit"/>
                          <a:hlinkClick r:id="rId9"/>
                        </a:rPr>
                        <a:t>B.W. Hohen Neuendorf III</a:t>
                      </a:r>
                    </a:p>
                  </a:txBody>
                  <a:tcPr marL="37574" marR="37574" marT="12024" marB="12024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4</a:t>
                      </a:r>
                    </a:p>
                  </a:txBody>
                  <a:tcPr marL="37574" marR="37574" marT="12024" marB="12024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0</a:t>
                      </a:r>
                    </a:p>
                  </a:txBody>
                  <a:tcPr marL="37574" marR="37574" marT="12024" marB="12024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1</a:t>
                      </a:r>
                    </a:p>
                  </a:txBody>
                  <a:tcPr marL="37574" marR="37574" marT="12024" marB="12024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dirty="0">
                          <a:latin typeface="inherit"/>
                        </a:rPr>
                        <a:t>3</a:t>
                      </a:r>
                    </a:p>
                  </a:txBody>
                  <a:tcPr marL="37574" marR="37574" marT="12024" marB="12024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5 : 18</a:t>
                      </a:r>
                    </a:p>
                  </a:txBody>
                  <a:tcPr marL="37574" marR="37574" marT="12024" marB="12024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-13</a:t>
                      </a:r>
                    </a:p>
                  </a:txBody>
                  <a:tcPr marL="37574" marR="37574" marT="12024" marB="12024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cap="all" dirty="0">
                          <a:latin typeface="portal-font"/>
                        </a:rPr>
                        <a:t>1</a:t>
                      </a:r>
                    </a:p>
                  </a:txBody>
                  <a:tcPr marL="37574" marR="37574" marT="12024" marB="12024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456899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cap="all">
                          <a:latin typeface="portal-font"/>
                        </a:rPr>
                        <a:t>9.</a:t>
                      </a:r>
                    </a:p>
                  </a:txBody>
                  <a:tcPr marL="24047" marR="37574" marT="12024" marB="12024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000" b="0" u="none" strike="noStrike">
                        <a:latin typeface="inherit"/>
                        <a:hlinkClick r:id="rId10"/>
                      </a:endParaRPr>
                    </a:p>
                    <a:p>
                      <a:pPr algn="l" fontAlgn="ctr"/>
                      <a:r>
                        <a:rPr lang="de-DE" sz="1000" b="1" u="none" strike="noStrike">
                          <a:latin typeface="inherit"/>
                          <a:hlinkClick r:id="rId10"/>
                        </a:rPr>
                        <a:t>Concordia Wilhelmsruh III</a:t>
                      </a:r>
                    </a:p>
                  </a:txBody>
                  <a:tcPr marL="37574" marR="37574" marT="12024" marB="12024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5</a:t>
                      </a:r>
                    </a:p>
                  </a:txBody>
                  <a:tcPr marL="37574" marR="37574" marT="12024" marB="12024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0</a:t>
                      </a:r>
                    </a:p>
                  </a:txBody>
                  <a:tcPr marL="37574" marR="37574" marT="12024" marB="12024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0</a:t>
                      </a:r>
                    </a:p>
                  </a:txBody>
                  <a:tcPr marL="37574" marR="37574" marT="12024" marB="12024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5</a:t>
                      </a:r>
                    </a:p>
                  </a:txBody>
                  <a:tcPr marL="37574" marR="37574" marT="12024" marB="12024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6 : 39</a:t>
                      </a:r>
                    </a:p>
                  </a:txBody>
                  <a:tcPr marL="37574" marR="37574" marT="12024" marB="12024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-33</a:t>
                      </a:r>
                    </a:p>
                  </a:txBody>
                  <a:tcPr marL="37574" marR="37574" marT="12024" marB="12024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cap="all" dirty="0">
                          <a:latin typeface="portal-font"/>
                        </a:rPr>
                        <a:t>0</a:t>
                      </a:r>
                    </a:p>
                  </a:txBody>
                  <a:tcPr marL="37574" marR="37574" marT="12024" marB="12024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Char char="Ø"/>
            </a:pPr>
            <a:endParaRPr lang="de-DE" b="1" u="sng" dirty="0" smtClean="0"/>
          </a:p>
          <a:p>
            <a:pPr>
              <a:buFont typeface="Wingdings" pitchFamily="2" charset="2"/>
              <a:buChar char="Ø"/>
            </a:pPr>
            <a:r>
              <a:rPr lang="de-DE" sz="5600" b="1" u="sng" dirty="0" smtClean="0"/>
              <a:t>Tagesordnung</a:t>
            </a:r>
            <a:r>
              <a:rPr lang="de-DE" sz="5600" b="1" u="sng" dirty="0"/>
              <a:t>:</a:t>
            </a:r>
            <a:endParaRPr lang="de-DE" sz="7200" dirty="0"/>
          </a:p>
          <a:p>
            <a:pPr marL="514350" lvl="0" indent="-514350">
              <a:buFont typeface="+mj-lt"/>
              <a:buAutoNum type="arabicPeriod"/>
            </a:pPr>
            <a:r>
              <a:rPr lang="de-DE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Begrüßung </a:t>
            </a:r>
            <a:r>
              <a:rPr lang="de-DE" sz="9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durch den </a:t>
            </a:r>
            <a:r>
              <a:rPr lang="de-DE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Jugendleiter</a:t>
            </a:r>
          </a:p>
          <a:p>
            <a:pPr marL="514350" lvl="0" indent="-514350">
              <a:buFont typeface="+mj-lt"/>
              <a:buAutoNum type="arabicPeriod"/>
            </a:pPr>
            <a:r>
              <a:rPr lang="de-DE" sz="5600" dirty="0" smtClean="0"/>
              <a:t>Feststellung </a:t>
            </a:r>
            <a:r>
              <a:rPr lang="de-DE" sz="5600" dirty="0"/>
              <a:t>der ordnungsgemäßen Ladung </a:t>
            </a:r>
            <a:endParaRPr lang="de-DE" sz="56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de-DE" sz="5600" dirty="0" smtClean="0"/>
              <a:t>Anträge </a:t>
            </a:r>
            <a:r>
              <a:rPr lang="de-DE" sz="5600" dirty="0"/>
              <a:t>zur Erweiterung der Tagesordnung			</a:t>
            </a:r>
            <a:r>
              <a:rPr lang="de-DE" sz="5600" dirty="0" smtClean="0"/>
              <a:t>	- </a:t>
            </a:r>
            <a:r>
              <a:rPr lang="de-DE" sz="5600" dirty="0"/>
              <a:t>Beschluss </a:t>
            </a:r>
            <a:r>
              <a:rPr lang="de-DE" sz="5600" dirty="0" smtClean="0"/>
              <a:t>-</a:t>
            </a:r>
          </a:p>
          <a:p>
            <a:pPr marL="514350" lvl="0" indent="-514350">
              <a:buFont typeface="+mj-lt"/>
              <a:buAutoNum type="arabicPeriod"/>
            </a:pPr>
            <a:r>
              <a:rPr lang="de-DE" sz="5600" dirty="0" smtClean="0"/>
              <a:t>Diskussion </a:t>
            </a:r>
            <a:r>
              <a:rPr lang="de-DE" sz="5600" dirty="0"/>
              <a:t>und Beschlussfassung über vorliegende </a:t>
            </a:r>
            <a:r>
              <a:rPr lang="de-DE" sz="5600" dirty="0" smtClean="0"/>
              <a:t>Anträge			</a:t>
            </a:r>
          </a:p>
          <a:p>
            <a:pPr marL="514350" lvl="0" indent="-514350">
              <a:buFont typeface="+mj-lt"/>
              <a:buAutoNum type="arabicPeriod"/>
            </a:pPr>
            <a:r>
              <a:rPr lang="de-DE" sz="5600" dirty="0" smtClean="0"/>
              <a:t>Bericht der Jugendleitung</a:t>
            </a:r>
          </a:p>
          <a:p>
            <a:pPr marL="514350" lvl="0" indent="-514350">
              <a:buFont typeface="+mj-lt"/>
              <a:buAutoNum type="arabicPeriod"/>
            </a:pPr>
            <a:r>
              <a:rPr lang="de-DE" sz="5600" dirty="0" smtClean="0"/>
              <a:t>Bericht </a:t>
            </a:r>
            <a:r>
              <a:rPr lang="de-DE" sz="5600" dirty="0"/>
              <a:t>des Kassenwartes der </a:t>
            </a:r>
            <a:r>
              <a:rPr lang="de-DE" sz="5600" dirty="0" smtClean="0"/>
              <a:t>Jugend</a:t>
            </a:r>
          </a:p>
          <a:p>
            <a:pPr marL="514350" lvl="0" indent="-514350">
              <a:buFont typeface="+mj-lt"/>
              <a:buAutoNum type="arabicPeriod"/>
            </a:pPr>
            <a:r>
              <a:rPr lang="de-DE" sz="5600" dirty="0" smtClean="0"/>
              <a:t>Aussprache zu den </a:t>
            </a:r>
            <a:r>
              <a:rPr lang="de-DE" sz="5600" dirty="0" err="1" smtClean="0"/>
              <a:t>TOP´en</a:t>
            </a:r>
            <a:r>
              <a:rPr lang="de-DE" sz="5600" dirty="0" smtClean="0"/>
              <a:t> 5+6</a:t>
            </a:r>
          </a:p>
          <a:p>
            <a:pPr marL="514350" lvl="0" indent="-514350">
              <a:buFont typeface="+mj-lt"/>
              <a:buAutoNum type="arabicPeriod"/>
            </a:pPr>
            <a:r>
              <a:rPr lang="de-DE" sz="5600" dirty="0" smtClean="0"/>
              <a:t>Entlastung der Jugendleitung					- Beschluss -</a:t>
            </a:r>
          </a:p>
          <a:p>
            <a:pPr marL="514350" lvl="0" indent="-514350">
              <a:buFont typeface="+mj-lt"/>
              <a:buAutoNum type="arabicPeriod"/>
            </a:pPr>
            <a:r>
              <a:rPr lang="de-DE" sz="5600" dirty="0" smtClean="0"/>
              <a:t>Berufung eines Wahlleiters					</a:t>
            </a:r>
          </a:p>
          <a:p>
            <a:pPr marL="514350" lvl="0" indent="-514350">
              <a:buFont typeface="+mj-lt"/>
              <a:buAutoNum type="arabicPeriod"/>
            </a:pPr>
            <a:r>
              <a:rPr lang="de-DE" sz="5600" u="sng" dirty="0" smtClean="0"/>
              <a:t>Wahlen der Jugendleitung</a:t>
            </a:r>
            <a:endParaRPr lang="de-DE" sz="9600" dirty="0" smtClean="0"/>
          </a:p>
          <a:p>
            <a:pPr lvl="1"/>
            <a:r>
              <a:rPr lang="de-DE" sz="5600" dirty="0" smtClean="0"/>
              <a:t>Einer Jugendleiterin/eines Jugendleiters</a:t>
            </a:r>
            <a:r>
              <a:rPr lang="de-DE" sz="5600" dirty="0"/>
              <a:t>			</a:t>
            </a:r>
            <a:r>
              <a:rPr lang="de-DE" sz="5600" dirty="0" smtClean="0"/>
              <a:t>	- </a:t>
            </a:r>
            <a:r>
              <a:rPr lang="de-DE" sz="5600" dirty="0"/>
              <a:t>Beschluss -</a:t>
            </a:r>
          </a:p>
          <a:p>
            <a:pPr lvl="1"/>
            <a:r>
              <a:rPr lang="de-DE" sz="5600" dirty="0" smtClean="0"/>
              <a:t>Einer stellvertretenden Jugendleiterin/eines stellvertretenden Jugendleiters</a:t>
            </a:r>
            <a:r>
              <a:rPr lang="de-DE" sz="5600" dirty="0"/>
              <a:t>	- Beschluss </a:t>
            </a:r>
            <a:r>
              <a:rPr lang="de-DE" sz="5600" dirty="0" smtClean="0"/>
              <a:t>-</a:t>
            </a:r>
          </a:p>
          <a:p>
            <a:pPr lvl="1"/>
            <a:r>
              <a:rPr lang="de-DE" sz="5600" dirty="0" smtClean="0"/>
              <a:t>Einer </a:t>
            </a:r>
            <a:r>
              <a:rPr lang="de-DE" sz="5600" dirty="0" err="1" smtClean="0"/>
              <a:t>Kassenwartin</a:t>
            </a:r>
            <a:r>
              <a:rPr lang="de-DE" sz="5600" dirty="0" smtClean="0"/>
              <a:t>/eines Kassenwarts 	 </a:t>
            </a:r>
            <a:r>
              <a:rPr lang="de-DE" sz="4800" dirty="0" smtClean="0"/>
              <a:t>			</a:t>
            </a:r>
            <a:r>
              <a:rPr lang="de-DE" sz="5600" dirty="0" smtClean="0"/>
              <a:t>- Beschluss -</a:t>
            </a:r>
          </a:p>
          <a:p>
            <a:pPr lvl="1"/>
            <a:r>
              <a:rPr lang="de-DE" sz="5600" dirty="0" smtClean="0"/>
              <a:t>Einer </a:t>
            </a:r>
            <a:r>
              <a:rPr lang="de-DE" sz="5600" dirty="0" err="1" smtClean="0"/>
              <a:t>Zeugwartin</a:t>
            </a:r>
            <a:r>
              <a:rPr lang="de-DE" sz="5600" dirty="0" smtClean="0"/>
              <a:t>/eines </a:t>
            </a:r>
            <a:r>
              <a:rPr lang="de-DE" sz="5600" dirty="0" err="1" smtClean="0"/>
              <a:t>Zeugwarts</a:t>
            </a:r>
            <a:r>
              <a:rPr lang="de-DE" sz="5600" dirty="0" smtClean="0"/>
              <a:t> 				- Beschluss -</a:t>
            </a:r>
          </a:p>
          <a:p>
            <a:pPr lvl="1"/>
            <a:r>
              <a:rPr lang="de-DE" sz="5600" dirty="0" smtClean="0"/>
              <a:t>Bis zu fünf Beisitzerinnen/Beisitzer				- Beschluss –</a:t>
            </a:r>
          </a:p>
          <a:p>
            <a:pPr marL="514350" indent="-514350">
              <a:buNone/>
            </a:pPr>
            <a:r>
              <a:rPr lang="de-DE" sz="5600" dirty="0" smtClean="0"/>
              <a:t>10</a:t>
            </a:r>
            <a:r>
              <a:rPr lang="de-DE" sz="5600" dirty="0"/>
              <a:t>.	Festlegung der Schwerpunkte der zukünftigen Jugendarbeit im Verein</a:t>
            </a:r>
            <a:endParaRPr lang="de-DE" sz="9600" dirty="0"/>
          </a:p>
          <a:p>
            <a:pPr marL="514350" indent="-514350">
              <a:buNone/>
            </a:pPr>
            <a:r>
              <a:rPr lang="de-DE" sz="5600" dirty="0"/>
              <a:t>11.	Schlusswort</a:t>
            </a:r>
            <a:endParaRPr lang="de-DE" sz="9600" dirty="0"/>
          </a:p>
          <a:p>
            <a:endParaRPr lang="de-DE" dirty="0"/>
          </a:p>
        </p:txBody>
      </p:sp>
      <p:pic>
        <p:nvPicPr>
          <p:cNvPr id="4" name="Grafik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3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4. D-Junioren Kreisklasse C</a:t>
            </a:r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755572" y="1340768"/>
          <a:ext cx="7992891" cy="5088671"/>
        </p:xfrm>
        <a:graphic>
          <a:graphicData uri="http://schemas.openxmlformats.org/drawingml/2006/table">
            <a:tbl>
              <a:tblPr/>
              <a:tblGrid>
                <a:gridCol w="888099"/>
                <a:gridCol w="888099"/>
                <a:gridCol w="888099"/>
                <a:gridCol w="888099"/>
                <a:gridCol w="888099"/>
                <a:gridCol w="888099"/>
                <a:gridCol w="888099"/>
                <a:gridCol w="888099"/>
                <a:gridCol w="888099"/>
              </a:tblGrid>
              <a:tr h="199216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dirty="0">
                          <a:solidFill>
                            <a:srgbClr val="1C1C1C"/>
                          </a:solidFill>
                          <a:latin typeface="inherit"/>
                        </a:rPr>
                        <a:t>Platz</a:t>
                      </a:r>
                    </a:p>
                  </a:txBody>
                  <a:tcPr marL="31127" marR="31127" marT="9961" marB="99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solidFill>
                            <a:srgbClr val="1C1C1C"/>
                          </a:solidFill>
                          <a:latin typeface="inherit"/>
                        </a:rPr>
                        <a:t>Mannschaft</a:t>
                      </a:r>
                    </a:p>
                  </a:txBody>
                  <a:tcPr marL="31127" marR="31127" marT="9961" marB="99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solidFill>
                            <a:srgbClr val="1C1C1C"/>
                          </a:solidFill>
                          <a:latin typeface="inherit"/>
                        </a:rPr>
                        <a:t>Spiele</a:t>
                      </a:r>
                    </a:p>
                  </a:txBody>
                  <a:tcPr marL="31127" marR="31127" marT="9961" marB="99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solidFill>
                            <a:srgbClr val="1C1C1C"/>
                          </a:solidFill>
                          <a:latin typeface="inherit"/>
                        </a:rPr>
                        <a:t>G</a:t>
                      </a:r>
                    </a:p>
                  </a:txBody>
                  <a:tcPr marL="31127" marR="31127" marT="9961" marB="99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solidFill>
                            <a:srgbClr val="1C1C1C"/>
                          </a:solidFill>
                          <a:latin typeface="inherit"/>
                        </a:rPr>
                        <a:t>U</a:t>
                      </a:r>
                    </a:p>
                  </a:txBody>
                  <a:tcPr marL="31127" marR="31127" marT="9961" marB="99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solidFill>
                            <a:srgbClr val="1C1C1C"/>
                          </a:solidFill>
                          <a:latin typeface="inherit"/>
                        </a:rPr>
                        <a:t>V</a:t>
                      </a:r>
                    </a:p>
                  </a:txBody>
                  <a:tcPr marL="31127" marR="31127" marT="9961" marB="99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solidFill>
                            <a:srgbClr val="1C1C1C"/>
                          </a:solidFill>
                          <a:latin typeface="inherit"/>
                        </a:rPr>
                        <a:t>Torverhältnis</a:t>
                      </a:r>
                    </a:p>
                  </a:txBody>
                  <a:tcPr marL="31127" marR="31127" marT="9961" marB="99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solidFill>
                            <a:srgbClr val="1C1C1C"/>
                          </a:solidFill>
                          <a:latin typeface="inherit"/>
                        </a:rPr>
                        <a:t>Tordifferenz</a:t>
                      </a:r>
                    </a:p>
                  </a:txBody>
                  <a:tcPr marL="31127" marR="31127" marT="9961" marB="99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solidFill>
                            <a:srgbClr val="1C1C1C"/>
                          </a:solidFill>
                          <a:latin typeface="inherit"/>
                        </a:rPr>
                        <a:t>Punkte</a:t>
                      </a:r>
                    </a:p>
                  </a:txBody>
                  <a:tcPr marL="31127" marR="31127" marT="9961" marB="99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8039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cap="all">
                          <a:latin typeface="portal-font"/>
                        </a:rPr>
                        <a:t>1.</a:t>
                      </a:r>
                    </a:p>
                  </a:txBody>
                  <a:tcPr marL="19922" marR="31127" marT="9961" marB="9961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900" b="0" u="none" strike="noStrike">
                        <a:latin typeface="inherit"/>
                        <a:hlinkClick r:id="rId2"/>
                      </a:endParaRPr>
                    </a:p>
                    <a:p>
                      <a:pPr algn="l" fontAlgn="ctr"/>
                      <a:r>
                        <a:rPr lang="de-DE" sz="900" b="1" u="none" strike="noStrike">
                          <a:latin typeface="inherit"/>
                          <a:hlinkClick r:id="rId2"/>
                        </a:rPr>
                        <a:t>Füchse Berlin Reinickendorf IV</a:t>
                      </a:r>
                    </a:p>
                  </a:txBody>
                  <a:tcPr marL="31127" marR="31127" marT="9961" marB="996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6</a:t>
                      </a:r>
                    </a:p>
                  </a:txBody>
                  <a:tcPr marL="31127" marR="31127" marT="9961" marB="996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6</a:t>
                      </a:r>
                    </a:p>
                  </a:txBody>
                  <a:tcPr marL="31127" marR="31127" marT="9961" marB="996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0</a:t>
                      </a:r>
                    </a:p>
                  </a:txBody>
                  <a:tcPr marL="31127" marR="31127" marT="9961" marB="996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0</a:t>
                      </a:r>
                    </a:p>
                  </a:txBody>
                  <a:tcPr marL="31127" marR="31127" marT="9961" marB="996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70 : 5</a:t>
                      </a:r>
                    </a:p>
                  </a:txBody>
                  <a:tcPr marL="31127" marR="31127" marT="9961" marB="996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65</a:t>
                      </a:r>
                    </a:p>
                  </a:txBody>
                  <a:tcPr marL="31127" marR="31127" marT="9961" marB="996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cap="all">
                          <a:latin typeface="portal-font"/>
                        </a:rPr>
                        <a:t>18</a:t>
                      </a:r>
                    </a:p>
                  </a:txBody>
                  <a:tcPr marL="31127" marR="31127" marT="9961" marB="996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874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cap="all">
                          <a:latin typeface="portal-font"/>
                        </a:rPr>
                        <a:t>2.</a:t>
                      </a:r>
                    </a:p>
                  </a:txBody>
                  <a:tcPr marL="19922" marR="31127" marT="9961" marB="9961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900" b="0" u="none" strike="noStrike">
                        <a:latin typeface="inherit"/>
                        <a:hlinkClick r:id="rId3"/>
                      </a:endParaRPr>
                    </a:p>
                    <a:p>
                      <a:pPr algn="l" fontAlgn="ctr"/>
                      <a:r>
                        <a:rPr lang="de-DE" sz="900" b="1" u="none" strike="noStrike">
                          <a:latin typeface="inherit"/>
                          <a:hlinkClick r:id="rId3"/>
                        </a:rPr>
                        <a:t>Viktoria Berlin VIII</a:t>
                      </a:r>
                    </a:p>
                  </a:txBody>
                  <a:tcPr marL="31127" marR="31127" marT="9961" marB="996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6</a:t>
                      </a:r>
                    </a:p>
                  </a:txBody>
                  <a:tcPr marL="31127" marR="31127" marT="9961" marB="996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4</a:t>
                      </a:r>
                    </a:p>
                  </a:txBody>
                  <a:tcPr marL="31127" marR="31127" marT="9961" marB="996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1</a:t>
                      </a:r>
                    </a:p>
                  </a:txBody>
                  <a:tcPr marL="31127" marR="31127" marT="9961" marB="996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1</a:t>
                      </a:r>
                    </a:p>
                  </a:txBody>
                  <a:tcPr marL="31127" marR="31127" marT="9961" marB="996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41 : 17</a:t>
                      </a:r>
                    </a:p>
                  </a:txBody>
                  <a:tcPr marL="31127" marR="31127" marT="9961" marB="996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24</a:t>
                      </a:r>
                    </a:p>
                  </a:txBody>
                  <a:tcPr marL="31127" marR="31127" marT="9961" marB="996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cap="all">
                          <a:latin typeface="portal-font"/>
                        </a:rPr>
                        <a:t>13</a:t>
                      </a:r>
                    </a:p>
                  </a:txBody>
                  <a:tcPr marL="31127" marR="31127" marT="9961" marB="996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  <a:tr h="31874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cap="all">
                          <a:latin typeface="portal-font"/>
                        </a:rPr>
                        <a:t>3.</a:t>
                      </a:r>
                    </a:p>
                  </a:txBody>
                  <a:tcPr marL="19922" marR="31127" marT="9961" marB="9961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900" b="0" u="none" strike="noStrike">
                        <a:latin typeface="inherit"/>
                        <a:hlinkClick r:id="rId4"/>
                      </a:endParaRPr>
                    </a:p>
                    <a:p>
                      <a:pPr algn="l" fontAlgn="ctr"/>
                      <a:r>
                        <a:rPr lang="de-DE" sz="900" b="1" u="none" strike="noStrike">
                          <a:latin typeface="inherit"/>
                          <a:hlinkClick r:id="rId4"/>
                        </a:rPr>
                        <a:t>Oranje Berlin IV</a:t>
                      </a:r>
                    </a:p>
                  </a:txBody>
                  <a:tcPr marL="31127" marR="31127" marT="9961" marB="996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6</a:t>
                      </a:r>
                    </a:p>
                  </a:txBody>
                  <a:tcPr marL="31127" marR="31127" marT="9961" marB="996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dirty="0">
                          <a:latin typeface="inherit"/>
                        </a:rPr>
                        <a:t>4</a:t>
                      </a:r>
                    </a:p>
                  </a:txBody>
                  <a:tcPr marL="31127" marR="31127" marT="9961" marB="996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1</a:t>
                      </a:r>
                    </a:p>
                  </a:txBody>
                  <a:tcPr marL="31127" marR="31127" marT="9961" marB="996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1</a:t>
                      </a:r>
                    </a:p>
                  </a:txBody>
                  <a:tcPr marL="31127" marR="31127" marT="9961" marB="996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38 : 19</a:t>
                      </a:r>
                    </a:p>
                  </a:txBody>
                  <a:tcPr marL="31127" marR="31127" marT="9961" marB="996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19</a:t>
                      </a:r>
                    </a:p>
                  </a:txBody>
                  <a:tcPr marL="31127" marR="31127" marT="9961" marB="996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cap="all">
                          <a:latin typeface="portal-font"/>
                        </a:rPr>
                        <a:t>13</a:t>
                      </a:r>
                    </a:p>
                  </a:txBody>
                  <a:tcPr marL="31127" marR="31127" marT="9961" marB="996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874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cap="all">
                          <a:latin typeface="portal-font"/>
                        </a:rPr>
                        <a:t>4.</a:t>
                      </a:r>
                    </a:p>
                  </a:txBody>
                  <a:tcPr marL="19922" marR="31127" marT="9961" marB="9961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900" b="0" u="none" strike="noStrike">
                        <a:latin typeface="inherit"/>
                        <a:hlinkClick r:id="rId5"/>
                      </a:endParaRPr>
                    </a:p>
                    <a:p>
                      <a:pPr algn="l" fontAlgn="ctr"/>
                      <a:r>
                        <a:rPr lang="de-DE" sz="900" b="1" u="none" strike="noStrike">
                          <a:latin typeface="inherit"/>
                          <a:hlinkClick r:id="rId5"/>
                        </a:rPr>
                        <a:t>FC Hertha 03 VII</a:t>
                      </a:r>
                    </a:p>
                  </a:txBody>
                  <a:tcPr marL="31127" marR="31127" marT="9961" marB="996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6</a:t>
                      </a:r>
                    </a:p>
                  </a:txBody>
                  <a:tcPr marL="31127" marR="31127" marT="9961" marB="996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4</a:t>
                      </a:r>
                    </a:p>
                  </a:txBody>
                  <a:tcPr marL="31127" marR="31127" marT="9961" marB="996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1</a:t>
                      </a:r>
                    </a:p>
                  </a:txBody>
                  <a:tcPr marL="31127" marR="31127" marT="9961" marB="996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1</a:t>
                      </a:r>
                    </a:p>
                  </a:txBody>
                  <a:tcPr marL="31127" marR="31127" marT="9961" marB="996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28 : 16</a:t>
                      </a:r>
                    </a:p>
                  </a:txBody>
                  <a:tcPr marL="31127" marR="31127" marT="9961" marB="996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12</a:t>
                      </a:r>
                    </a:p>
                  </a:txBody>
                  <a:tcPr marL="31127" marR="31127" marT="9961" marB="996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cap="all">
                          <a:latin typeface="portal-font"/>
                        </a:rPr>
                        <a:t>13</a:t>
                      </a:r>
                    </a:p>
                  </a:txBody>
                  <a:tcPr marL="31127" marR="31127" marT="9961" marB="996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  <a:tr h="31874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cap="all">
                          <a:latin typeface="portal-font"/>
                        </a:rPr>
                        <a:t>5.</a:t>
                      </a:r>
                    </a:p>
                  </a:txBody>
                  <a:tcPr marL="19922" marR="31127" marT="9961" marB="9961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900" b="0" u="none" strike="noStrike">
                        <a:latin typeface="inherit"/>
                        <a:hlinkClick r:id="rId6"/>
                      </a:endParaRPr>
                    </a:p>
                    <a:p>
                      <a:pPr algn="l" fontAlgn="ctr"/>
                      <a:r>
                        <a:rPr lang="de-DE" sz="900" b="1" u="none" strike="noStrike">
                          <a:latin typeface="inherit"/>
                          <a:hlinkClick r:id="rId6"/>
                        </a:rPr>
                        <a:t>SC Borsigwalde IV</a:t>
                      </a:r>
                    </a:p>
                  </a:txBody>
                  <a:tcPr marL="31127" marR="31127" marT="9961" marB="996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7</a:t>
                      </a:r>
                    </a:p>
                  </a:txBody>
                  <a:tcPr marL="31127" marR="31127" marT="9961" marB="996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3</a:t>
                      </a:r>
                    </a:p>
                  </a:txBody>
                  <a:tcPr marL="31127" marR="31127" marT="9961" marB="996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1</a:t>
                      </a:r>
                    </a:p>
                  </a:txBody>
                  <a:tcPr marL="31127" marR="31127" marT="9961" marB="996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3</a:t>
                      </a:r>
                    </a:p>
                  </a:txBody>
                  <a:tcPr marL="31127" marR="31127" marT="9961" marB="996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27 : 62</a:t>
                      </a:r>
                    </a:p>
                  </a:txBody>
                  <a:tcPr marL="31127" marR="31127" marT="9961" marB="996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-35</a:t>
                      </a:r>
                    </a:p>
                  </a:txBody>
                  <a:tcPr marL="31127" marR="31127" marT="9961" marB="996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cap="all">
                          <a:latin typeface="portal-font"/>
                        </a:rPr>
                        <a:t>10</a:t>
                      </a:r>
                    </a:p>
                  </a:txBody>
                  <a:tcPr marL="31127" marR="31127" marT="9961" marB="996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98039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cap="all">
                          <a:latin typeface="portal-font"/>
                        </a:rPr>
                        <a:t>6.</a:t>
                      </a:r>
                    </a:p>
                  </a:txBody>
                  <a:tcPr marL="19922" marR="31127" marT="9961" marB="9961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900" b="0" u="none" strike="noStrike">
                        <a:latin typeface="inherit"/>
                        <a:hlinkClick r:id="rId7"/>
                      </a:endParaRPr>
                    </a:p>
                    <a:p>
                      <a:pPr algn="l" fontAlgn="ctr"/>
                      <a:r>
                        <a:rPr lang="de-DE" sz="900" b="1" u="none" strike="noStrike">
                          <a:latin typeface="inherit"/>
                          <a:hlinkClick r:id="rId7"/>
                        </a:rPr>
                        <a:t>SV Rot-Weiß Viktoria Mitte VIII</a:t>
                      </a:r>
                    </a:p>
                  </a:txBody>
                  <a:tcPr marL="31127" marR="31127" marT="9961" marB="996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5</a:t>
                      </a:r>
                    </a:p>
                  </a:txBody>
                  <a:tcPr marL="31127" marR="31127" marT="9961" marB="996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2</a:t>
                      </a:r>
                    </a:p>
                  </a:txBody>
                  <a:tcPr marL="31127" marR="31127" marT="9961" marB="996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1</a:t>
                      </a:r>
                    </a:p>
                  </a:txBody>
                  <a:tcPr marL="31127" marR="31127" marT="9961" marB="996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2</a:t>
                      </a:r>
                    </a:p>
                  </a:txBody>
                  <a:tcPr marL="31127" marR="31127" marT="9961" marB="996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35 : 25</a:t>
                      </a:r>
                    </a:p>
                  </a:txBody>
                  <a:tcPr marL="31127" marR="31127" marT="9961" marB="996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10</a:t>
                      </a:r>
                    </a:p>
                  </a:txBody>
                  <a:tcPr marL="31127" marR="31127" marT="9961" marB="996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cap="all">
                          <a:latin typeface="portal-font"/>
                        </a:rPr>
                        <a:t>7</a:t>
                      </a:r>
                    </a:p>
                  </a:txBody>
                  <a:tcPr marL="31127" marR="31127" marT="9961" marB="996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  <a:tr h="43827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cap="all">
                          <a:latin typeface="portal-font"/>
                        </a:rPr>
                        <a:t>7.</a:t>
                      </a:r>
                    </a:p>
                  </a:txBody>
                  <a:tcPr marL="19922" marR="31127" marT="9961" marB="9961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900" b="0" u="none" strike="noStrike">
                        <a:latin typeface="inherit"/>
                        <a:hlinkClick r:id="rId8"/>
                      </a:endParaRPr>
                    </a:p>
                    <a:p>
                      <a:pPr algn="l" fontAlgn="ctr"/>
                      <a:r>
                        <a:rPr lang="de-DE" sz="900" b="1" u="none" strike="noStrike">
                          <a:latin typeface="inherit"/>
                          <a:hlinkClick r:id="rId8"/>
                        </a:rPr>
                        <a:t>B.W. Hohen Neuendorf IV</a:t>
                      </a:r>
                    </a:p>
                  </a:txBody>
                  <a:tcPr marL="31127" marR="31127" marT="9961" marB="996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6</a:t>
                      </a:r>
                    </a:p>
                  </a:txBody>
                  <a:tcPr marL="31127" marR="31127" marT="9961" marB="996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2</a:t>
                      </a:r>
                    </a:p>
                  </a:txBody>
                  <a:tcPr marL="31127" marR="31127" marT="9961" marB="996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0</a:t>
                      </a:r>
                    </a:p>
                  </a:txBody>
                  <a:tcPr marL="31127" marR="31127" marT="9961" marB="996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4</a:t>
                      </a:r>
                    </a:p>
                  </a:txBody>
                  <a:tcPr marL="31127" marR="31127" marT="9961" marB="996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14 : 25</a:t>
                      </a:r>
                    </a:p>
                  </a:txBody>
                  <a:tcPr marL="31127" marR="31127" marT="9961" marB="996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-11</a:t>
                      </a:r>
                    </a:p>
                  </a:txBody>
                  <a:tcPr marL="31127" marR="31127" marT="9961" marB="996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cap="all" dirty="0">
                          <a:latin typeface="portal-font"/>
                        </a:rPr>
                        <a:t>6</a:t>
                      </a:r>
                    </a:p>
                  </a:txBody>
                  <a:tcPr marL="31127" marR="31127" marT="9961" marB="996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31874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cap="all">
                          <a:latin typeface="portal-font"/>
                        </a:rPr>
                        <a:t>8.</a:t>
                      </a:r>
                    </a:p>
                  </a:txBody>
                  <a:tcPr marL="19922" marR="31127" marT="9961" marB="9961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900" b="0" u="none" strike="noStrike">
                        <a:latin typeface="inherit"/>
                        <a:hlinkClick r:id="rId9"/>
                      </a:endParaRPr>
                    </a:p>
                    <a:p>
                      <a:pPr algn="l" fontAlgn="ctr"/>
                      <a:r>
                        <a:rPr lang="de-DE" sz="900" b="1" u="none" strike="noStrike">
                          <a:latin typeface="inherit"/>
                          <a:hlinkClick r:id="rId9"/>
                        </a:rPr>
                        <a:t>SV Buchholz IV</a:t>
                      </a:r>
                    </a:p>
                  </a:txBody>
                  <a:tcPr marL="31127" marR="31127" marT="9961" marB="996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6</a:t>
                      </a:r>
                    </a:p>
                  </a:txBody>
                  <a:tcPr marL="31127" marR="31127" marT="9961" marB="996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2</a:t>
                      </a:r>
                    </a:p>
                  </a:txBody>
                  <a:tcPr marL="31127" marR="31127" marT="9961" marB="996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0</a:t>
                      </a:r>
                    </a:p>
                  </a:txBody>
                  <a:tcPr marL="31127" marR="31127" marT="9961" marB="996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4</a:t>
                      </a:r>
                    </a:p>
                  </a:txBody>
                  <a:tcPr marL="31127" marR="31127" marT="9961" marB="996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15 : 35</a:t>
                      </a:r>
                    </a:p>
                  </a:txBody>
                  <a:tcPr marL="31127" marR="31127" marT="9961" marB="996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-20</a:t>
                      </a:r>
                    </a:p>
                  </a:txBody>
                  <a:tcPr marL="31127" marR="31127" marT="9961" marB="996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cap="all">
                          <a:latin typeface="portal-font"/>
                        </a:rPr>
                        <a:t>6</a:t>
                      </a:r>
                    </a:p>
                  </a:txBody>
                  <a:tcPr marL="31127" marR="31127" marT="9961" marB="996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  <a:tr h="25898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cap="all">
                          <a:latin typeface="portal-font"/>
                        </a:rPr>
                        <a:t>9.</a:t>
                      </a:r>
                    </a:p>
                  </a:txBody>
                  <a:tcPr marL="19922" marR="31127" marT="9961" marB="9961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900" b="0" u="none" strike="noStrike">
                        <a:latin typeface="inherit"/>
                        <a:hlinkClick r:id="rId10"/>
                      </a:endParaRPr>
                    </a:p>
                    <a:p>
                      <a:pPr algn="l" fontAlgn="ctr"/>
                      <a:r>
                        <a:rPr lang="de-DE" sz="900" b="1" u="none" strike="noStrike">
                          <a:latin typeface="inherit"/>
                          <a:hlinkClick r:id="rId10"/>
                        </a:rPr>
                        <a:t>Frohnauer SC IV</a:t>
                      </a:r>
                    </a:p>
                  </a:txBody>
                  <a:tcPr marL="31127" marR="31127" marT="9961" marB="996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6</a:t>
                      </a:r>
                    </a:p>
                  </a:txBody>
                  <a:tcPr marL="31127" marR="31127" marT="9961" marB="996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1</a:t>
                      </a:r>
                    </a:p>
                  </a:txBody>
                  <a:tcPr marL="31127" marR="31127" marT="9961" marB="996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1</a:t>
                      </a:r>
                    </a:p>
                  </a:txBody>
                  <a:tcPr marL="31127" marR="31127" marT="9961" marB="996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4</a:t>
                      </a:r>
                    </a:p>
                  </a:txBody>
                  <a:tcPr marL="31127" marR="31127" marT="9961" marB="996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22 : 37</a:t>
                      </a:r>
                    </a:p>
                  </a:txBody>
                  <a:tcPr marL="31127" marR="31127" marT="9961" marB="996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-15</a:t>
                      </a:r>
                    </a:p>
                  </a:txBody>
                  <a:tcPr marL="31127" marR="31127" marT="9961" marB="996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cap="all">
                          <a:latin typeface="portal-font"/>
                        </a:rPr>
                        <a:t>4</a:t>
                      </a:r>
                    </a:p>
                  </a:txBody>
                  <a:tcPr marL="31127" marR="31127" marT="9961" marB="996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898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cap="all">
                          <a:latin typeface="portal-font"/>
                        </a:rPr>
                        <a:t>10.</a:t>
                      </a:r>
                    </a:p>
                  </a:txBody>
                  <a:tcPr marL="19922" marR="31127" marT="9961" marB="9961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900" b="0" u="none" strike="noStrike">
                        <a:latin typeface="inherit"/>
                        <a:hlinkClick r:id="rId11"/>
                      </a:endParaRPr>
                    </a:p>
                    <a:p>
                      <a:pPr algn="l" fontAlgn="ctr"/>
                      <a:r>
                        <a:rPr lang="de-DE" sz="900" b="1" u="none" strike="noStrike">
                          <a:latin typeface="inherit"/>
                          <a:hlinkClick r:id="rId11"/>
                        </a:rPr>
                        <a:t>SC Staaken V</a:t>
                      </a:r>
                    </a:p>
                  </a:txBody>
                  <a:tcPr marL="31127" marR="31127" marT="9961" marB="996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5</a:t>
                      </a:r>
                    </a:p>
                  </a:txBody>
                  <a:tcPr marL="31127" marR="31127" marT="9961" marB="996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1</a:t>
                      </a:r>
                    </a:p>
                  </a:txBody>
                  <a:tcPr marL="31127" marR="31127" marT="9961" marB="996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0</a:t>
                      </a:r>
                    </a:p>
                  </a:txBody>
                  <a:tcPr marL="31127" marR="31127" marT="9961" marB="996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4</a:t>
                      </a:r>
                    </a:p>
                  </a:txBody>
                  <a:tcPr marL="31127" marR="31127" marT="9961" marB="996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19 : 28</a:t>
                      </a:r>
                    </a:p>
                  </a:txBody>
                  <a:tcPr marL="31127" marR="31127" marT="9961" marB="996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-9</a:t>
                      </a:r>
                    </a:p>
                  </a:txBody>
                  <a:tcPr marL="31127" marR="31127" marT="9961" marB="996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cap="all">
                          <a:latin typeface="portal-font"/>
                        </a:rPr>
                        <a:t>3</a:t>
                      </a:r>
                    </a:p>
                  </a:txBody>
                  <a:tcPr marL="31127" marR="31127" marT="9961" marB="996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  <a:tr h="31874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cap="all">
                          <a:latin typeface="portal-font"/>
                        </a:rPr>
                        <a:t>11.</a:t>
                      </a:r>
                    </a:p>
                  </a:txBody>
                  <a:tcPr marL="19922" marR="31127" marT="9961" marB="9961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900" b="0" u="none" strike="noStrike">
                        <a:latin typeface="inherit"/>
                        <a:hlinkClick r:id="rId12"/>
                      </a:endParaRPr>
                    </a:p>
                    <a:p>
                      <a:pPr algn="l" fontAlgn="ctr"/>
                      <a:r>
                        <a:rPr lang="de-DE" sz="900" b="1" u="none" strike="noStrike">
                          <a:latin typeface="inherit"/>
                          <a:hlinkClick r:id="rId12"/>
                        </a:rPr>
                        <a:t>Nordberliner SC IV</a:t>
                      </a:r>
                    </a:p>
                  </a:txBody>
                  <a:tcPr marL="31127" marR="31127" marT="9961" marB="996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7</a:t>
                      </a:r>
                    </a:p>
                  </a:txBody>
                  <a:tcPr marL="31127" marR="31127" marT="9961" marB="996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1</a:t>
                      </a:r>
                    </a:p>
                  </a:txBody>
                  <a:tcPr marL="31127" marR="31127" marT="9961" marB="996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0</a:t>
                      </a:r>
                    </a:p>
                  </a:txBody>
                  <a:tcPr marL="31127" marR="31127" marT="9961" marB="996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6</a:t>
                      </a:r>
                    </a:p>
                  </a:txBody>
                  <a:tcPr marL="31127" marR="31127" marT="9961" marB="996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16 : 56</a:t>
                      </a:r>
                    </a:p>
                  </a:txBody>
                  <a:tcPr marL="31127" marR="31127" marT="9961" marB="996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-40</a:t>
                      </a:r>
                    </a:p>
                  </a:txBody>
                  <a:tcPr marL="31127" marR="31127" marT="9961" marB="996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cap="all" dirty="0">
                          <a:latin typeface="portal-font"/>
                        </a:rPr>
                        <a:t>3</a:t>
                      </a:r>
                    </a:p>
                  </a:txBody>
                  <a:tcPr marL="31127" marR="31127" marT="9961" marB="9961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1. E-Junioren Landesklasse</a:t>
            </a:r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683565" y="1396999"/>
          <a:ext cx="7848873" cy="4461827"/>
        </p:xfrm>
        <a:graphic>
          <a:graphicData uri="http://schemas.openxmlformats.org/drawingml/2006/table">
            <a:tbl>
              <a:tblPr/>
              <a:tblGrid>
                <a:gridCol w="872097"/>
                <a:gridCol w="872097"/>
                <a:gridCol w="872097"/>
                <a:gridCol w="872097"/>
                <a:gridCol w="872097"/>
                <a:gridCol w="872097"/>
                <a:gridCol w="872097"/>
                <a:gridCol w="872097"/>
                <a:gridCol w="872097"/>
              </a:tblGrid>
              <a:tr h="263896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dirty="0">
                          <a:solidFill>
                            <a:srgbClr val="1C1C1C"/>
                          </a:solidFill>
                          <a:latin typeface="inherit"/>
                        </a:rPr>
                        <a:t>Platz</a:t>
                      </a:r>
                    </a:p>
                  </a:txBody>
                  <a:tcPr marL="41234" marR="41234" marT="13195" marB="131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>
                          <a:solidFill>
                            <a:srgbClr val="1C1C1C"/>
                          </a:solidFill>
                          <a:latin typeface="inherit"/>
                        </a:rPr>
                        <a:t>Mannschaft</a:t>
                      </a:r>
                    </a:p>
                  </a:txBody>
                  <a:tcPr marL="41234" marR="41234" marT="13195" marB="131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>
                          <a:solidFill>
                            <a:srgbClr val="1C1C1C"/>
                          </a:solidFill>
                          <a:latin typeface="inherit"/>
                        </a:rPr>
                        <a:t>Spiele</a:t>
                      </a:r>
                    </a:p>
                  </a:txBody>
                  <a:tcPr marL="41234" marR="41234" marT="13195" marB="131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>
                          <a:solidFill>
                            <a:srgbClr val="1C1C1C"/>
                          </a:solidFill>
                          <a:latin typeface="inherit"/>
                        </a:rPr>
                        <a:t>G</a:t>
                      </a:r>
                    </a:p>
                  </a:txBody>
                  <a:tcPr marL="41234" marR="41234" marT="13195" marB="131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>
                          <a:solidFill>
                            <a:srgbClr val="1C1C1C"/>
                          </a:solidFill>
                          <a:latin typeface="inherit"/>
                        </a:rPr>
                        <a:t>U</a:t>
                      </a:r>
                    </a:p>
                  </a:txBody>
                  <a:tcPr marL="41234" marR="41234" marT="13195" marB="131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>
                          <a:solidFill>
                            <a:srgbClr val="1C1C1C"/>
                          </a:solidFill>
                          <a:latin typeface="inherit"/>
                        </a:rPr>
                        <a:t>V</a:t>
                      </a:r>
                    </a:p>
                  </a:txBody>
                  <a:tcPr marL="41234" marR="41234" marT="13195" marB="131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>
                          <a:solidFill>
                            <a:srgbClr val="1C1C1C"/>
                          </a:solidFill>
                          <a:latin typeface="inherit"/>
                        </a:rPr>
                        <a:t>Torverhältnis</a:t>
                      </a:r>
                    </a:p>
                  </a:txBody>
                  <a:tcPr marL="41234" marR="41234" marT="13195" marB="131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>
                          <a:solidFill>
                            <a:srgbClr val="1C1C1C"/>
                          </a:solidFill>
                          <a:latin typeface="inherit"/>
                        </a:rPr>
                        <a:t>Tordifferenz</a:t>
                      </a:r>
                    </a:p>
                  </a:txBody>
                  <a:tcPr marL="41234" marR="41234" marT="13195" marB="131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dirty="0">
                          <a:solidFill>
                            <a:srgbClr val="1C1C1C"/>
                          </a:solidFill>
                          <a:latin typeface="inherit"/>
                        </a:rPr>
                        <a:t>Punkte</a:t>
                      </a:r>
                    </a:p>
                  </a:txBody>
                  <a:tcPr marL="41234" marR="41234" marT="13195" marB="131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306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cap="all">
                          <a:latin typeface="portal-font"/>
                        </a:rPr>
                        <a:t>1.</a:t>
                      </a:r>
                    </a:p>
                  </a:txBody>
                  <a:tcPr marL="26390" marR="41234" marT="13195" marB="13195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000" b="0" u="none" strike="noStrike">
                        <a:latin typeface="inherit"/>
                        <a:hlinkClick r:id="rId2"/>
                      </a:endParaRPr>
                    </a:p>
                    <a:p>
                      <a:pPr algn="l" fontAlgn="ctr"/>
                      <a:r>
                        <a:rPr lang="de-DE" sz="1000" b="1" u="none" strike="noStrike">
                          <a:latin typeface="inherit"/>
                          <a:hlinkClick r:id="rId2"/>
                        </a:rPr>
                        <a:t>Hertha BSC</a:t>
                      </a:r>
                    </a:p>
                  </a:txBody>
                  <a:tcPr marL="41234" marR="41234" marT="13195" marB="13195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6</a:t>
                      </a:r>
                    </a:p>
                  </a:txBody>
                  <a:tcPr marL="41234" marR="41234" marT="13195" marB="13195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6</a:t>
                      </a:r>
                    </a:p>
                  </a:txBody>
                  <a:tcPr marL="41234" marR="41234" marT="13195" marB="13195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0</a:t>
                      </a:r>
                    </a:p>
                  </a:txBody>
                  <a:tcPr marL="41234" marR="41234" marT="13195" marB="13195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0</a:t>
                      </a:r>
                    </a:p>
                  </a:txBody>
                  <a:tcPr marL="41234" marR="41234" marT="13195" marB="13195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53 : 13</a:t>
                      </a:r>
                    </a:p>
                  </a:txBody>
                  <a:tcPr marL="41234" marR="41234" marT="13195" marB="13195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40</a:t>
                      </a:r>
                    </a:p>
                  </a:txBody>
                  <a:tcPr marL="41234" marR="41234" marT="13195" marB="13195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cap="all">
                          <a:latin typeface="portal-font"/>
                        </a:rPr>
                        <a:t>18</a:t>
                      </a:r>
                    </a:p>
                  </a:txBody>
                  <a:tcPr marL="41234" marR="41234" marT="13195" marB="13195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2223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cap="all">
                          <a:latin typeface="portal-font"/>
                        </a:rPr>
                        <a:t>2.</a:t>
                      </a:r>
                    </a:p>
                  </a:txBody>
                  <a:tcPr marL="26390" marR="41234" marT="13195" marB="13195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000" b="0" u="none" strike="noStrike">
                        <a:latin typeface="inherit"/>
                        <a:hlinkClick r:id="rId3"/>
                      </a:endParaRPr>
                    </a:p>
                    <a:p>
                      <a:pPr algn="l" fontAlgn="ctr"/>
                      <a:r>
                        <a:rPr lang="de-DE" sz="1000" b="1" u="none" strike="noStrike">
                          <a:latin typeface="inherit"/>
                          <a:hlinkClick r:id="rId3"/>
                        </a:rPr>
                        <a:t>SK Rapide Berlin</a:t>
                      </a:r>
                    </a:p>
                  </a:txBody>
                  <a:tcPr marL="41234" marR="41234" marT="13195" marB="13195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7</a:t>
                      </a:r>
                    </a:p>
                  </a:txBody>
                  <a:tcPr marL="41234" marR="41234" marT="13195" marB="13195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6</a:t>
                      </a:r>
                    </a:p>
                  </a:txBody>
                  <a:tcPr marL="41234" marR="41234" marT="13195" marB="13195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0</a:t>
                      </a:r>
                    </a:p>
                  </a:txBody>
                  <a:tcPr marL="41234" marR="41234" marT="13195" marB="13195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1</a:t>
                      </a:r>
                    </a:p>
                  </a:txBody>
                  <a:tcPr marL="41234" marR="41234" marT="13195" marB="13195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36 : 17</a:t>
                      </a:r>
                    </a:p>
                  </a:txBody>
                  <a:tcPr marL="41234" marR="41234" marT="13195" marB="13195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19</a:t>
                      </a:r>
                    </a:p>
                  </a:txBody>
                  <a:tcPr marL="41234" marR="41234" marT="13195" marB="13195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cap="all">
                          <a:latin typeface="portal-font"/>
                        </a:rPr>
                        <a:t>18</a:t>
                      </a:r>
                    </a:p>
                  </a:txBody>
                  <a:tcPr marL="41234" marR="41234" marT="13195" marB="13195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  <a:tr h="42223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cap="all">
                          <a:latin typeface="portal-font"/>
                        </a:rPr>
                        <a:t>3.</a:t>
                      </a:r>
                    </a:p>
                  </a:txBody>
                  <a:tcPr marL="26390" marR="41234" marT="13195" marB="13195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000" b="0" u="none" strike="noStrike">
                        <a:latin typeface="inherit"/>
                        <a:hlinkClick r:id="rId4"/>
                      </a:endParaRPr>
                    </a:p>
                    <a:p>
                      <a:pPr algn="l" fontAlgn="ctr"/>
                      <a:r>
                        <a:rPr lang="de-DE" sz="1000" b="1" u="none" strike="noStrike">
                          <a:latin typeface="inherit"/>
                          <a:hlinkClick r:id="rId4"/>
                        </a:rPr>
                        <a:t>1.FC Wilmersdorf</a:t>
                      </a:r>
                    </a:p>
                  </a:txBody>
                  <a:tcPr marL="41234" marR="41234" marT="13195" marB="13195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6</a:t>
                      </a:r>
                    </a:p>
                  </a:txBody>
                  <a:tcPr marL="41234" marR="41234" marT="13195" marB="13195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5</a:t>
                      </a:r>
                    </a:p>
                  </a:txBody>
                  <a:tcPr marL="41234" marR="41234" marT="13195" marB="13195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0</a:t>
                      </a:r>
                    </a:p>
                  </a:txBody>
                  <a:tcPr marL="41234" marR="41234" marT="13195" marB="13195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1</a:t>
                      </a:r>
                    </a:p>
                  </a:txBody>
                  <a:tcPr marL="41234" marR="41234" marT="13195" marB="13195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30 : 15</a:t>
                      </a:r>
                    </a:p>
                  </a:txBody>
                  <a:tcPr marL="41234" marR="41234" marT="13195" marB="13195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15</a:t>
                      </a:r>
                    </a:p>
                  </a:txBody>
                  <a:tcPr marL="41234" marR="41234" marT="13195" marB="13195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cap="all">
                          <a:latin typeface="portal-font"/>
                        </a:rPr>
                        <a:t>15</a:t>
                      </a:r>
                    </a:p>
                  </a:txBody>
                  <a:tcPr marL="41234" marR="41234" marT="13195" marB="13195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01403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cap="all">
                          <a:latin typeface="portal-font"/>
                        </a:rPr>
                        <a:t>4.</a:t>
                      </a:r>
                    </a:p>
                  </a:txBody>
                  <a:tcPr marL="26390" marR="41234" marT="13195" marB="13195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000" b="0" u="none" strike="noStrike">
                        <a:latin typeface="inherit"/>
                        <a:hlinkClick r:id="rId5"/>
                      </a:endParaRPr>
                    </a:p>
                    <a:p>
                      <a:pPr algn="l" fontAlgn="ctr"/>
                      <a:r>
                        <a:rPr lang="de-DE" sz="1000" b="1" u="none" strike="noStrike">
                          <a:latin typeface="inherit"/>
                          <a:hlinkClick r:id="rId5"/>
                        </a:rPr>
                        <a:t>FC Stern Marienfelde</a:t>
                      </a:r>
                    </a:p>
                  </a:txBody>
                  <a:tcPr marL="41234" marR="41234" marT="13195" marB="13195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7</a:t>
                      </a:r>
                    </a:p>
                  </a:txBody>
                  <a:tcPr marL="41234" marR="41234" marT="13195" marB="13195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3</a:t>
                      </a:r>
                    </a:p>
                  </a:txBody>
                  <a:tcPr marL="41234" marR="41234" marT="13195" marB="13195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1</a:t>
                      </a:r>
                    </a:p>
                  </a:txBody>
                  <a:tcPr marL="41234" marR="41234" marT="13195" marB="13195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3</a:t>
                      </a:r>
                    </a:p>
                  </a:txBody>
                  <a:tcPr marL="41234" marR="41234" marT="13195" marB="13195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25 : 22</a:t>
                      </a:r>
                    </a:p>
                  </a:txBody>
                  <a:tcPr marL="41234" marR="41234" marT="13195" marB="13195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3</a:t>
                      </a:r>
                    </a:p>
                  </a:txBody>
                  <a:tcPr marL="41234" marR="41234" marT="13195" marB="13195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cap="all">
                          <a:latin typeface="portal-font"/>
                        </a:rPr>
                        <a:t>10</a:t>
                      </a:r>
                    </a:p>
                  </a:txBody>
                  <a:tcPr marL="41234" marR="41234" marT="13195" marB="13195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  <a:tr h="501403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cap="all">
                          <a:latin typeface="portal-font"/>
                        </a:rPr>
                        <a:t>5.</a:t>
                      </a:r>
                    </a:p>
                  </a:txBody>
                  <a:tcPr marL="26390" marR="41234" marT="13195" marB="13195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000" b="0" u="none" strike="noStrike">
                        <a:latin typeface="inherit"/>
                        <a:hlinkClick r:id="rId6"/>
                      </a:endParaRPr>
                    </a:p>
                    <a:p>
                      <a:pPr algn="l" fontAlgn="ctr"/>
                      <a:r>
                        <a:rPr lang="de-DE" sz="1000" b="1" u="none" strike="noStrike">
                          <a:latin typeface="inherit"/>
                          <a:hlinkClick r:id="rId6"/>
                        </a:rPr>
                        <a:t>B.W. Hohen Neuendorf</a:t>
                      </a:r>
                    </a:p>
                  </a:txBody>
                  <a:tcPr marL="41234" marR="41234" marT="13195" marB="13195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6</a:t>
                      </a:r>
                    </a:p>
                  </a:txBody>
                  <a:tcPr marL="41234" marR="41234" marT="13195" marB="13195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3</a:t>
                      </a:r>
                    </a:p>
                  </a:txBody>
                  <a:tcPr marL="41234" marR="41234" marT="13195" marB="13195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1</a:t>
                      </a:r>
                    </a:p>
                  </a:txBody>
                  <a:tcPr marL="41234" marR="41234" marT="13195" marB="13195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2</a:t>
                      </a:r>
                    </a:p>
                  </a:txBody>
                  <a:tcPr marL="41234" marR="41234" marT="13195" marB="13195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21 : 23</a:t>
                      </a:r>
                    </a:p>
                  </a:txBody>
                  <a:tcPr marL="41234" marR="41234" marT="13195" marB="13195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-2</a:t>
                      </a:r>
                    </a:p>
                  </a:txBody>
                  <a:tcPr marL="41234" marR="41234" marT="13195" marB="13195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cap="all" dirty="0">
                          <a:latin typeface="portal-font"/>
                        </a:rPr>
                        <a:t>10</a:t>
                      </a:r>
                    </a:p>
                  </a:txBody>
                  <a:tcPr marL="41234" marR="41234" marT="13195" marB="13195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63896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cap="all">
                          <a:latin typeface="portal-font"/>
                        </a:rPr>
                        <a:t>6.</a:t>
                      </a:r>
                    </a:p>
                  </a:txBody>
                  <a:tcPr marL="26390" marR="41234" marT="13195" marB="13195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000" b="0" u="none" strike="noStrike">
                        <a:latin typeface="inherit"/>
                        <a:hlinkClick r:id="rId7"/>
                      </a:endParaRPr>
                    </a:p>
                    <a:p>
                      <a:pPr algn="l" fontAlgn="ctr"/>
                      <a:r>
                        <a:rPr lang="de-DE" sz="1000" b="1" u="none" strike="noStrike">
                          <a:latin typeface="inherit"/>
                          <a:hlinkClick r:id="rId7"/>
                        </a:rPr>
                        <a:t>Berliner SC</a:t>
                      </a:r>
                    </a:p>
                  </a:txBody>
                  <a:tcPr marL="41234" marR="41234" marT="13195" marB="13195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6</a:t>
                      </a:r>
                    </a:p>
                  </a:txBody>
                  <a:tcPr marL="41234" marR="41234" marT="13195" marB="13195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1</a:t>
                      </a:r>
                    </a:p>
                  </a:txBody>
                  <a:tcPr marL="41234" marR="41234" marT="13195" marB="13195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0</a:t>
                      </a:r>
                    </a:p>
                  </a:txBody>
                  <a:tcPr marL="41234" marR="41234" marT="13195" marB="13195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5</a:t>
                      </a:r>
                    </a:p>
                  </a:txBody>
                  <a:tcPr marL="41234" marR="41234" marT="13195" marB="13195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16 : 30</a:t>
                      </a:r>
                    </a:p>
                  </a:txBody>
                  <a:tcPr marL="41234" marR="41234" marT="13195" marB="13195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-14</a:t>
                      </a:r>
                    </a:p>
                  </a:txBody>
                  <a:tcPr marL="41234" marR="41234" marT="13195" marB="13195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cap="all">
                          <a:latin typeface="portal-font"/>
                        </a:rPr>
                        <a:t>3</a:t>
                      </a:r>
                    </a:p>
                  </a:txBody>
                  <a:tcPr marL="41234" marR="41234" marT="13195" marB="13195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  <a:tr h="501403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cap="all">
                          <a:latin typeface="portal-font"/>
                        </a:rPr>
                        <a:t>7.</a:t>
                      </a:r>
                    </a:p>
                  </a:txBody>
                  <a:tcPr marL="26390" marR="41234" marT="13195" marB="13195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000" b="0" u="none" strike="noStrike">
                        <a:latin typeface="inherit"/>
                        <a:hlinkClick r:id="rId8"/>
                      </a:endParaRPr>
                    </a:p>
                    <a:p>
                      <a:pPr algn="l" fontAlgn="ctr"/>
                      <a:r>
                        <a:rPr lang="de-DE" sz="1000" b="1" u="none" strike="noStrike">
                          <a:latin typeface="inherit"/>
                          <a:hlinkClick r:id="rId8"/>
                        </a:rPr>
                        <a:t>FSV Berolina Stralau</a:t>
                      </a:r>
                    </a:p>
                  </a:txBody>
                  <a:tcPr marL="41234" marR="41234" marT="13195" marB="13195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6</a:t>
                      </a:r>
                    </a:p>
                  </a:txBody>
                  <a:tcPr marL="41234" marR="41234" marT="13195" marB="13195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1</a:t>
                      </a:r>
                    </a:p>
                  </a:txBody>
                  <a:tcPr marL="41234" marR="41234" marT="13195" marB="13195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0</a:t>
                      </a:r>
                    </a:p>
                  </a:txBody>
                  <a:tcPr marL="41234" marR="41234" marT="13195" marB="13195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5</a:t>
                      </a:r>
                    </a:p>
                  </a:txBody>
                  <a:tcPr marL="41234" marR="41234" marT="13195" marB="13195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18 : 34</a:t>
                      </a:r>
                    </a:p>
                  </a:txBody>
                  <a:tcPr marL="41234" marR="41234" marT="13195" marB="13195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-16</a:t>
                      </a:r>
                    </a:p>
                  </a:txBody>
                  <a:tcPr marL="41234" marR="41234" marT="13195" marB="13195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cap="all">
                          <a:latin typeface="portal-font"/>
                        </a:rPr>
                        <a:t>3</a:t>
                      </a:r>
                    </a:p>
                  </a:txBody>
                  <a:tcPr marL="41234" marR="41234" marT="13195" marB="13195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01403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cap="all">
                          <a:latin typeface="portal-font"/>
                        </a:rPr>
                        <a:t>8.</a:t>
                      </a:r>
                    </a:p>
                  </a:txBody>
                  <a:tcPr marL="26390" marR="41234" marT="13195" marB="13195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000" b="0" u="none" strike="noStrike">
                        <a:latin typeface="inherit"/>
                        <a:hlinkClick r:id="rId9"/>
                      </a:endParaRPr>
                    </a:p>
                    <a:p>
                      <a:pPr algn="l" fontAlgn="ctr"/>
                      <a:r>
                        <a:rPr lang="de-DE" sz="1000" b="1" u="none" strike="noStrike">
                          <a:latin typeface="inherit"/>
                          <a:hlinkClick r:id="rId9"/>
                        </a:rPr>
                        <a:t>SV Askania Coepenick</a:t>
                      </a:r>
                    </a:p>
                  </a:txBody>
                  <a:tcPr marL="41234" marR="41234" marT="13195" marB="13195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6</a:t>
                      </a:r>
                    </a:p>
                  </a:txBody>
                  <a:tcPr marL="41234" marR="41234" marT="13195" marB="13195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1</a:t>
                      </a:r>
                    </a:p>
                  </a:txBody>
                  <a:tcPr marL="41234" marR="41234" marT="13195" marB="13195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0</a:t>
                      </a:r>
                    </a:p>
                  </a:txBody>
                  <a:tcPr marL="41234" marR="41234" marT="13195" marB="13195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5</a:t>
                      </a:r>
                    </a:p>
                  </a:txBody>
                  <a:tcPr marL="41234" marR="41234" marT="13195" marB="13195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18 : 37</a:t>
                      </a:r>
                    </a:p>
                  </a:txBody>
                  <a:tcPr marL="41234" marR="41234" marT="13195" marB="13195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-19</a:t>
                      </a:r>
                    </a:p>
                  </a:txBody>
                  <a:tcPr marL="41234" marR="41234" marT="13195" marB="13195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cap="all">
                          <a:latin typeface="portal-font"/>
                        </a:rPr>
                        <a:t>3</a:t>
                      </a:r>
                    </a:p>
                  </a:txBody>
                  <a:tcPr marL="41234" marR="41234" marT="13195" marB="13195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  <a:tr h="34306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cap="all">
                          <a:latin typeface="portal-font"/>
                        </a:rPr>
                        <a:t>9.</a:t>
                      </a:r>
                    </a:p>
                  </a:txBody>
                  <a:tcPr marL="26390" marR="41234" marT="13195" marB="13195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000" b="0" u="none" strike="noStrike">
                        <a:latin typeface="inherit"/>
                        <a:hlinkClick r:id="rId10"/>
                      </a:endParaRPr>
                    </a:p>
                    <a:p>
                      <a:pPr algn="l" fontAlgn="ctr"/>
                      <a:r>
                        <a:rPr lang="de-DE" sz="1000" b="1" u="none" strike="noStrike">
                          <a:latin typeface="inherit"/>
                          <a:hlinkClick r:id="rId10"/>
                        </a:rPr>
                        <a:t>Berolina Mitte</a:t>
                      </a:r>
                    </a:p>
                  </a:txBody>
                  <a:tcPr marL="41234" marR="41234" marT="13195" marB="13195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6</a:t>
                      </a:r>
                    </a:p>
                  </a:txBody>
                  <a:tcPr marL="41234" marR="41234" marT="13195" marB="13195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1</a:t>
                      </a:r>
                    </a:p>
                  </a:txBody>
                  <a:tcPr marL="41234" marR="41234" marT="13195" marB="13195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0</a:t>
                      </a:r>
                    </a:p>
                  </a:txBody>
                  <a:tcPr marL="41234" marR="41234" marT="13195" marB="13195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5</a:t>
                      </a:r>
                    </a:p>
                  </a:txBody>
                  <a:tcPr marL="41234" marR="41234" marT="13195" marB="13195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14 : 40</a:t>
                      </a:r>
                    </a:p>
                  </a:txBody>
                  <a:tcPr marL="41234" marR="41234" marT="13195" marB="13195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-26</a:t>
                      </a:r>
                    </a:p>
                  </a:txBody>
                  <a:tcPr marL="41234" marR="41234" marT="13195" marB="13195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cap="all" dirty="0">
                          <a:latin typeface="portal-font"/>
                        </a:rPr>
                        <a:t>3</a:t>
                      </a:r>
                    </a:p>
                  </a:txBody>
                  <a:tcPr marL="41234" marR="41234" marT="13195" marB="13195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2. E-Junioren Bezirksklasse</a:t>
            </a:r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611560" y="1397000"/>
          <a:ext cx="8136900" cy="4673600"/>
        </p:xfrm>
        <a:graphic>
          <a:graphicData uri="http://schemas.openxmlformats.org/drawingml/2006/table">
            <a:tbl>
              <a:tblPr/>
              <a:tblGrid>
                <a:gridCol w="904100"/>
                <a:gridCol w="904100"/>
                <a:gridCol w="904100"/>
                <a:gridCol w="904100"/>
                <a:gridCol w="904100"/>
                <a:gridCol w="904100"/>
                <a:gridCol w="904100"/>
                <a:gridCol w="904100"/>
                <a:gridCol w="904100"/>
              </a:tblGrid>
              <a:tr h="25400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dirty="0">
                          <a:solidFill>
                            <a:srgbClr val="1C1C1C"/>
                          </a:solidFill>
                          <a:latin typeface="inherit"/>
                        </a:rPr>
                        <a:t>Platz</a:t>
                      </a:r>
                    </a:p>
                  </a:txBody>
                  <a:tcPr marL="39687" marR="39687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>
                          <a:solidFill>
                            <a:srgbClr val="1C1C1C"/>
                          </a:solidFill>
                          <a:latin typeface="inherit"/>
                        </a:rPr>
                        <a:t>Mannschaft</a:t>
                      </a:r>
                    </a:p>
                  </a:txBody>
                  <a:tcPr marL="39687" marR="39687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>
                          <a:solidFill>
                            <a:srgbClr val="1C1C1C"/>
                          </a:solidFill>
                          <a:latin typeface="inherit"/>
                        </a:rPr>
                        <a:t>Spiele</a:t>
                      </a:r>
                    </a:p>
                  </a:txBody>
                  <a:tcPr marL="39687" marR="39687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>
                          <a:solidFill>
                            <a:srgbClr val="1C1C1C"/>
                          </a:solidFill>
                          <a:latin typeface="inherit"/>
                        </a:rPr>
                        <a:t>G</a:t>
                      </a:r>
                    </a:p>
                  </a:txBody>
                  <a:tcPr marL="39687" marR="39687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>
                          <a:solidFill>
                            <a:srgbClr val="1C1C1C"/>
                          </a:solidFill>
                          <a:latin typeface="inherit"/>
                        </a:rPr>
                        <a:t>U</a:t>
                      </a:r>
                    </a:p>
                  </a:txBody>
                  <a:tcPr marL="39687" marR="39687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>
                          <a:solidFill>
                            <a:srgbClr val="1C1C1C"/>
                          </a:solidFill>
                          <a:latin typeface="inherit"/>
                        </a:rPr>
                        <a:t>V</a:t>
                      </a:r>
                    </a:p>
                  </a:txBody>
                  <a:tcPr marL="39687" marR="39687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>
                          <a:solidFill>
                            <a:srgbClr val="1C1C1C"/>
                          </a:solidFill>
                          <a:latin typeface="inherit"/>
                        </a:rPr>
                        <a:t>Torverhältnis</a:t>
                      </a:r>
                    </a:p>
                  </a:txBody>
                  <a:tcPr marL="39687" marR="39687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>
                          <a:solidFill>
                            <a:srgbClr val="1C1C1C"/>
                          </a:solidFill>
                          <a:latin typeface="inherit"/>
                        </a:rPr>
                        <a:t>Tordifferenz</a:t>
                      </a:r>
                    </a:p>
                  </a:txBody>
                  <a:tcPr marL="39687" marR="39687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>
                          <a:solidFill>
                            <a:srgbClr val="1C1C1C"/>
                          </a:solidFill>
                          <a:latin typeface="inherit"/>
                        </a:rPr>
                        <a:t>Punkte</a:t>
                      </a:r>
                    </a:p>
                  </a:txBody>
                  <a:tcPr marL="39687" marR="39687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cap="all">
                          <a:latin typeface="portal-font"/>
                        </a:rPr>
                        <a:t>1.</a:t>
                      </a:r>
                    </a:p>
                  </a:txBody>
                  <a:tcPr marL="25400" marR="39687" marT="12700" marB="12700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000" b="0" u="none" strike="noStrike">
                        <a:latin typeface="inherit"/>
                        <a:hlinkClick r:id="rId2"/>
                      </a:endParaRPr>
                    </a:p>
                    <a:p>
                      <a:pPr algn="l" fontAlgn="ctr"/>
                      <a:r>
                        <a:rPr lang="de-DE" sz="1000" b="1" u="none" strike="noStrike">
                          <a:latin typeface="inherit"/>
                          <a:hlinkClick r:id="rId2"/>
                        </a:rPr>
                        <a:t>Berliner Athletik Klub 07 II</a:t>
                      </a:r>
                    </a:p>
                  </a:txBody>
                  <a:tcPr marL="39687" marR="39687" marT="12700" marB="1270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6</a:t>
                      </a:r>
                    </a:p>
                  </a:txBody>
                  <a:tcPr marL="39687" marR="39687" marT="12700" marB="1270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6</a:t>
                      </a:r>
                    </a:p>
                  </a:txBody>
                  <a:tcPr marL="39687" marR="39687" marT="12700" marB="1270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0</a:t>
                      </a:r>
                    </a:p>
                  </a:txBody>
                  <a:tcPr marL="39687" marR="39687" marT="12700" marB="1270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0</a:t>
                      </a:r>
                    </a:p>
                  </a:txBody>
                  <a:tcPr marL="39687" marR="39687" marT="12700" marB="1270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67 : 15</a:t>
                      </a:r>
                    </a:p>
                  </a:txBody>
                  <a:tcPr marL="39687" marR="39687" marT="12700" marB="1270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52</a:t>
                      </a:r>
                    </a:p>
                  </a:txBody>
                  <a:tcPr marL="39687" marR="39687" marT="12700" marB="1270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cap="all">
                          <a:latin typeface="portal-font"/>
                        </a:rPr>
                        <a:t>18</a:t>
                      </a:r>
                    </a:p>
                  </a:txBody>
                  <a:tcPr marL="39687" marR="39687" marT="12700" marB="1270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cap="all">
                          <a:latin typeface="portal-font"/>
                        </a:rPr>
                        <a:t>2.</a:t>
                      </a:r>
                    </a:p>
                  </a:txBody>
                  <a:tcPr marL="25400" marR="39687" marT="12700" marB="12700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000" b="0" u="none" strike="noStrike">
                        <a:latin typeface="inherit"/>
                        <a:hlinkClick r:id="rId3"/>
                      </a:endParaRPr>
                    </a:p>
                    <a:p>
                      <a:pPr algn="l" fontAlgn="ctr"/>
                      <a:r>
                        <a:rPr lang="de-DE" sz="1000" b="1" u="none" strike="noStrike">
                          <a:latin typeface="inherit"/>
                          <a:hlinkClick r:id="rId3"/>
                        </a:rPr>
                        <a:t>BSC Rehberge II</a:t>
                      </a:r>
                    </a:p>
                  </a:txBody>
                  <a:tcPr marL="39687" marR="39687" marT="12700" marB="1270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7</a:t>
                      </a:r>
                    </a:p>
                  </a:txBody>
                  <a:tcPr marL="39687" marR="39687" marT="12700" marB="1270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5</a:t>
                      </a:r>
                    </a:p>
                  </a:txBody>
                  <a:tcPr marL="39687" marR="39687" marT="12700" marB="1270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1</a:t>
                      </a:r>
                    </a:p>
                  </a:txBody>
                  <a:tcPr marL="39687" marR="39687" marT="12700" marB="1270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1</a:t>
                      </a:r>
                    </a:p>
                  </a:txBody>
                  <a:tcPr marL="39687" marR="39687" marT="12700" marB="1270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52 : 23</a:t>
                      </a:r>
                    </a:p>
                  </a:txBody>
                  <a:tcPr marL="39687" marR="39687" marT="12700" marB="1270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29</a:t>
                      </a:r>
                    </a:p>
                  </a:txBody>
                  <a:tcPr marL="39687" marR="39687" marT="12700" marB="1270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cap="all">
                          <a:latin typeface="portal-font"/>
                        </a:rPr>
                        <a:t>16</a:t>
                      </a:r>
                    </a:p>
                  </a:txBody>
                  <a:tcPr marL="39687" marR="39687" marT="12700" marB="1270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cap="all">
                          <a:latin typeface="portal-font"/>
                        </a:rPr>
                        <a:t>3.</a:t>
                      </a:r>
                    </a:p>
                  </a:txBody>
                  <a:tcPr marL="25400" marR="39687" marT="12700" marB="12700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000" b="0" u="none" strike="noStrike">
                        <a:latin typeface="inherit"/>
                        <a:hlinkClick r:id="rId4"/>
                      </a:endParaRPr>
                    </a:p>
                    <a:p>
                      <a:pPr algn="l" fontAlgn="ctr"/>
                      <a:r>
                        <a:rPr lang="de-DE" sz="1000" b="1" u="none" strike="noStrike">
                          <a:latin typeface="inherit"/>
                          <a:hlinkClick r:id="rId4"/>
                        </a:rPr>
                        <a:t>VfB Hermsdorf II</a:t>
                      </a:r>
                    </a:p>
                  </a:txBody>
                  <a:tcPr marL="39687" marR="39687" marT="12700" marB="1270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6</a:t>
                      </a:r>
                    </a:p>
                  </a:txBody>
                  <a:tcPr marL="39687" marR="39687" marT="12700" marB="1270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4</a:t>
                      </a:r>
                    </a:p>
                  </a:txBody>
                  <a:tcPr marL="39687" marR="39687" marT="12700" marB="1270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1</a:t>
                      </a:r>
                    </a:p>
                  </a:txBody>
                  <a:tcPr marL="39687" marR="39687" marT="12700" marB="1270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1</a:t>
                      </a:r>
                    </a:p>
                  </a:txBody>
                  <a:tcPr marL="39687" marR="39687" marT="12700" marB="1270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52 : 19</a:t>
                      </a:r>
                    </a:p>
                  </a:txBody>
                  <a:tcPr marL="39687" marR="39687" marT="12700" marB="1270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33</a:t>
                      </a:r>
                    </a:p>
                  </a:txBody>
                  <a:tcPr marL="39687" marR="39687" marT="12700" marB="1270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cap="all">
                          <a:latin typeface="portal-font"/>
                        </a:rPr>
                        <a:t>13</a:t>
                      </a:r>
                    </a:p>
                  </a:txBody>
                  <a:tcPr marL="39687" marR="39687" marT="12700" marB="1270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cap="all">
                          <a:latin typeface="portal-font"/>
                        </a:rPr>
                        <a:t>4.</a:t>
                      </a:r>
                    </a:p>
                  </a:txBody>
                  <a:tcPr marL="25400" marR="39687" marT="12700" marB="12700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000" b="0" u="none" strike="noStrike">
                        <a:latin typeface="inherit"/>
                        <a:hlinkClick r:id="rId5"/>
                      </a:endParaRPr>
                    </a:p>
                    <a:p>
                      <a:pPr algn="l" fontAlgn="ctr"/>
                      <a:r>
                        <a:rPr lang="de-DE" sz="1000" b="1" u="none" strike="noStrike">
                          <a:latin typeface="inherit"/>
                          <a:hlinkClick r:id="rId5"/>
                        </a:rPr>
                        <a:t>BFC Meteor II</a:t>
                      </a:r>
                    </a:p>
                  </a:txBody>
                  <a:tcPr marL="39687" marR="39687" marT="12700" marB="1270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6</a:t>
                      </a:r>
                    </a:p>
                  </a:txBody>
                  <a:tcPr marL="39687" marR="39687" marT="12700" marB="1270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3</a:t>
                      </a:r>
                    </a:p>
                  </a:txBody>
                  <a:tcPr marL="39687" marR="39687" marT="12700" marB="1270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0</a:t>
                      </a:r>
                    </a:p>
                  </a:txBody>
                  <a:tcPr marL="39687" marR="39687" marT="12700" marB="1270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3</a:t>
                      </a:r>
                    </a:p>
                  </a:txBody>
                  <a:tcPr marL="39687" marR="39687" marT="12700" marB="1270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43 : 40</a:t>
                      </a:r>
                    </a:p>
                  </a:txBody>
                  <a:tcPr marL="39687" marR="39687" marT="12700" marB="1270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3</a:t>
                      </a:r>
                    </a:p>
                  </a:txBody>
                  <a:tcPr marL="39687" marR="39687" marT="12700" marB="1270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cap="all">
                          <a:latin typeface="portal-font"/>
                        </a:rPr>
                        <a:t>9</a:t>
                      </a:r>
                    </a:p>
                  </a:txBody>
                  <a:tcPr marL="39687" marR="39687" marT="12700" marB="1270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cap="all">
                          <a:latin typeface="portal-font"/>
                        </a:rPr>
                        <a:t>5.</a:t>
                      </a:r>
                    </a:p>
                  </a:txBody>
                  <a:tcPr marL="25400" marR="39687" marT="12700" marB="12700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000" b="0" u="none" strike="noStrike">
                        <a:latin typeface="inherit"/>
                        <a:hlinkClick r:id="rId6"/>
                      </a:endParaRPr>
                    </a:p>
                    <a:p>
                      <a:pPr algn="l" fontAlgn="ctr"/>
                      <a:r>
                        <a:rPr lang="de-DE" sz="1000" b="1" u="none" strike="noStrike">
                          <a:latin typeface="inherit"/>
                          <a:hlinkClick r:id="rId6"/>
                        </a:rPr>
                        <a:t>FC Tecnico II</a:t>
                      </a:r>
                    </a:p>
                  </a:txBody>
                  <a:tcPr marL="39687" marR="39687" marT="12700" marB="1270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6</a:t>
                      </a:r>
                    </a:p>
                  </a:txBody>
                  <a:tcPr marL="39687" marR="39687" marT="12700" marB="1270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2</a:t>
                      </a:r>
                    </a:p>
                  </a:txBody>
                  <a:tcPr marL="39687" marR="39687" marT="12700" marB="1270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1</a:t>
                      </a:r>
                    </a:p>
                  </a:txBody>
                  <a:tcPr marL="39687" marR="39687" marT="12700" marB="1270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3</a:t>
                      </a:r>
                    </a:p>
                  </a:txBody>
                  <a:tcPr marL="39687" marR="39687" marT="12700" marB="1270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30 : 46</a:t>
                      </a:r>
                    </a:p>
                  </a:txBody>
                  <a:tcPr marL="39687" marR="39687" marT="12700" marB="1270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-16</a:t>
                      </a:r>
                    </a:p>
                  </a:txBody>
                  <a:tcPr marL="39687" marR="39687" marT="12700" marB="1270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cap="all">
                          <a:latin typeface="portal-font"/>
                        </a:rPr>
                        <a:t>7</a:t>
                      </a:r>
                    </a:p>
                  </a:txBody>
                  <a:tcPr marL="39687" marR="39687" marT="12700" marB="1270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cap="all">
                          <a:latin typeface="portal-font"/>
                        </a:rPr>
                        <a:t>6.</a:t>
                      </a:r>
                    </a:p>
                  </a:txBody>
                  <a:tcPr marL="25400" marR="39687" marT="12700" marB="12700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000" b="0" u="none" strike="noStrike">
                        <a:latin typeface="inherit"/>
                        <a:hlinkClick r:id="rId7"/>
                      </a:endParaRPr>
                    </a:p>
                    <a:p>
                      <a:pPr algn="l" fontAlgn="ctr"/>
                      <a:r>
                        <a:rPr lang="de-DE" sz="1000" b="1" u="none" strike="noStrike">
                          <a:latin typeface="inherit"/>
                          <a:hlinkClick r:id="rId7"/>
                        </a:rPr>
                        <a:t>Nordberliner SC II</a:t>
                      </a:r>
                    </a:p>
                  </a:txBody>
                  <a:tcPr marL="39687" marR="39687" marT="12700" marB="1270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6</a:t>
                      </a:r>
                    </a:p>
                  </a:txBody>
                  <a:tcPr marL="39687" marR="39687" marT="12700" marB="1270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2</a:t>
                      </a:r>
                    </a:p>
                  </a:txBody>
                  <a:tcPr marL="39687" marR="39687" marT="12700" marB="1270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0</a:t>
                      </a:r>
                    </a:p>
                  </a:txBody>
                  <a:tcPr marL="39687" marR="39687" marT="12700" marB="1270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4</a:t>
                      </a:r>
                    </a:p>
                  </a:txBody>
                  <a:tcPr marL="39687" marR="39687" marT="12700" marB="1270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13 : 31</a:t>
                      </a:r>
                    </a:p>
                  </a:txBody>
                  <a:tcPr marL="39687" marR="39687" marT="12700" marB="1270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-18</a:t>
                      </a:r>
                    </a:p>
                  </a:txBody>
                  <a:tcPr marL="39687" marR="39687" marT="12700" marB="1270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cap="all">
                          <a:latin typeface="portal-font"/>
                        </a:rPr>
                        <a:t>6</a:t>
                      </a:r>
                    </a:p>
                  </a:txBody>
                  <a:tcPr marL="39687" marR="39687" marT="12700" marB="1270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cap="all">
                          <a:solidFill>
                            <a:srgbClr val="1C1C1C"/>
                          </a:solidFill>
                          <a:latin typeface="portal-font"/>
                        </a:rPr>
                        <a:t>7.</a:t>
                      </a:r>
                    </a:p>
                  </a:txBody>
                  <a:tcPr marL="25400" marR="39687" marT="12700" marB="12700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000" b="0" u="none" strike="noStrike">
                        <a:solidFill>
                          <a:srgbClr val="1C1C1C"/>
                        </a:solidFill>
                        <a:latin typeface="inherit"/>
                        <a:hlinkClick r:id="rId8"/>
                      </a:endParaRPr>
                    </a:p>
                    <a:p>
                      <a:pPr algn="l" fontAlgn="ctr"/>
                      <a:r>
                        <a:rPr lang="de-DE" sz="1000" b="1" u="none" strike="noStrike">
                          <a:solidFill>
                            <a:srgbClr val="1C1C1C"/>
                          </a:solidFill>
                          <a:latin typeface="inherit"/>
                          <a:hlinkClick r:id="rId8"/>
                        </a:rPr>
                        <a:t>B.W. Hohen Neuendorf II</a:t>
                      </a:r>
                    </a:p>
                  </a:txBody>
                  <a:tcPr marL="39687" marR="39687" marT="12700" marB="1270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solidFill>
                            <a:srgbClr val="1C1C1C"/>
                          </a:solidFill>
                          <a:latin typeface="inherit"/>
                        </a:rPr>
                        <a:t>6</a:t>
                      </a:r>
                    </a:p>
                  </a:txBody>
                  <a:tcPr marL="39687" marR="39687" marT="12700" marB="1270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solidFill>
                            <a:srgbClr val="1C1C1C"/>
                          </a:solidFill>
                          <a:latin typeface="inherit"/>
                        </a:rPr>
                        <a:t>1</a:t>
                      </a:r>
                    </a:p>
                  </a:txBody>
                  <a:tcPr marL="39687" marR="39687" marT="12700" marB="1270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solidFill>
                            <a:srgbClr val="1C1C1C"/>
                          </a:solidFill>
                          <a:latin typeface="inherit"/>
                        </a:rPr>
                        <a:t>1</a:t>
                      </a:r>
                    </a:p>
                  </a:txBody>
                  <a:tcPr marL="39687" marR="39687" marT="12700" marB="1270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solidFill>
                            <a:srgbClr val="1C1C1C"/>
                          </a:solidFill>
                          <a:latin typeface="inherit"/>
                        </a:rPr>
                        <a:t>4</a:t>
                      </a:r>
                    </a:p>
                  </a:txBody>
                  <a:tcPr marL="39687" marR="39687" marT="12700" marB="1270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solidFill>
                            <a:srgbClr val="1C1C1C"/>
                          </a:solidFill>
                          <a:latin typeface="inherit"/>
                        </a:rPr>
                        <a:t>22 : 34</a:t>
                      </a:r>
                    </a:p>
                  </a:txBody>
                  <a:tcPr marL="39687" marR="39687" marT="12700" marB="1270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solidFill>
                            <a:srgbClr val="1C1C1C"/>
                          </a:solidFill>
                          <a:latin typeface="inherit"/>
                        </a:rPr>
                        <a:t>-12</a:t>
                      </a:r>
                    </a:p>
                  </a:txBody>
                  <a:tcPr marL="39687" marR="39687" marT="12700" marB="1270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cap="all" dirty="0">
                          <a:solidFill>
                            <a:srgbClr val="1C1C1C"/>
                          </a:solidFill>
                          <a:latin typeface="portal-font"/>
                        </a:rPr>
                        <a:t>4</a:t>
                      </a:r>
                    </a:p>
                  </a:txBody>
                  <a:tcPr marL="39687" marR="39687" marT="12700" marB="1270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cap="all">
                          <a:latin typeface="portal-font"/>
                        </a:rPr>
                        <a:t>8.</a:t>
                      </a:r>
                    </a:p>
                  </a:txBody>
                  <a:tcPr marL="25400" marR="39687" marT="12700" marB="12700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000" b="0" u="none" strike="noStrike">
                        <a:latin typeface="inherit"/>
                        <a:hlinkClick r:id="rId9"/>
                      </a:endParaRPr>
                    </a:p>
                    <a:p>
                      <a:pPr algn="l" fontAlgn="ctr"/>
                      <a:r>
                        <a:rPr lang="de-DE" sz="1000" b="1" u="none" strike="noStrike">
                          <a:latin typeface="inherit"/>
                          <a:hlinkClick r:id="rId9"/>
                        </a:rPr>
                        <a:t>SC Siemensstadt II</a:t>
                      </a:r>
                    </a:p>
                  </a:txBody>
                  <a:tcPr marL="39687" marR="39687" marT="12700" marB="1270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5</a:t>
                      </a:r>
                    </a:p>
                  </a:txBody>
                  <a:tcPr marL="39687" marR="39687" marT="12700" marB="1270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1</a:t>
                      </a:r>
                    </a:p>
                  </a:txBody>
                  <a:tcPr marL="39687" marR="39687" marT="12700" marB="1270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1</a:t>
                      </a:r>
                    </a:p>
                  </a:txBody>
                  <a:tcPr marL="39687" marR="39687" marT="12700" marB="1270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3</a:t>
                      </a:r>
                    </a:p>
                  </a:txBody>
                  <a:tcPr marL="39687" marR="39687" marT="12700" marB="1270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19 : 43</a:t>
                      </a:r>
                    </a:p>
                  </a:txBody>
                  <a:tcPr marL="39687" marR="39687" marT="12700" marB="1270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-24</a:t>
                      </a:r>
                    </a:p>
                  </a:txBody>
                  <a:tcPr marL="39687" marR="39687" marT="12700" marB="1270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cap="all">
                          <a:latin typeface="portal-font"/>
                        </a:rPr>
                        <a:t>4</a:t>
                      </a:r>
                    </a:p>
                  </a:txBody>
                  <a:tcPr marL="39687" marR="39687" marT="12700" marB="1270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cap="all">
                          <a:latin typeface="portal-font"/>
                        </a:rPr>
                        <a:t>9.</a:t>
                      </a:r>
                    </a:p>
                  </a:txBody>
                  <a:tcPr marL="25400" marR="39687" marT="12700" marB="12700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000" b="0" u="none" strike="noStrike">
                        <a:latin typeface="inherit"/>
                        <a:hlinkClick r:id="rId10"/>
                      </a:endParaRPr>
                    </a:p>
                    <a:p>
                      <a:pPr algn="l" fontAlgn="ctr"/>
                      <a:r>
                        <a:rPr lang="de-DE" sz="1000" b="1" u="none" strike="noStrike">
                          <a:latin typeface="inherit"/>
                          <a:hlinkClick r:id="rId10"/>
                        </a:rPr>
                        <a:t>MSV Normannia II</a:t>
                      </a:r>
                    </a:p>
                  </a:txBody>
                  <a:tcPr marL="39687" marR="39687" marT="12700" marB="1270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6</a:t>
                      </a:r>
                    </a:p>
                  </a:txBody>
                  <a:tcPr marL="39687" marR="39687" marT="12700" marB="1270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0</a:t>
                      </a:r>
                    </a:p>
                  </a:txBody>
                  <a:tcPr marL="39687" marR="39687" marT="12700" marB="1270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1</a:t>
                      </a:r>
                    </a:p>
                  </a:txBody>
                  <a:tcPr marL="39687" marR="39687" marT="12700" marB="1270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5</a:t>
                      </a:r>
                    </a:p>
                  </a:txBody>
                  <a:tcPr marL="39687" marR="39687" marT="12700" marB="1270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10 : 57</a:t>
                      </a:r>
                    </a:p>
                  </a:txBody>
                  <a:tcPr marL="39687" marR="39687" marT="12700" marB="1270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-47</a:t>
                      </a:r>
                    </a:p>
                  </a:txBody>
                  <a:tcPr marL="39687" marR="39687" marT="12700" marB="1270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cap="all" dirty="0">
                          <a:latin typeface="portal-font"/>
                        </a:rPr>
                        <a:t>1</a:t>
                      </a:r>
                    </a:p>
                  </a:txBody>
                  <a:tcPr marL="39687" marR="39687" marT="12700" marB="1270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3. E-Junioren Kreisklasse B</a:t>
            </a:r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899590" y="1298664"/>
          <a:ext cx="7632849" cy="4517861"/>
        </p:xfrm>
        <a:graphic>
          <a:graphicData uri="http://schemas.openxmlformats.org/drawingml/2006/table">
            <a:tbl>
              <a:tblPr/>
              <a:tblGrid>
                <a:gridCol w="822486"/>
                <a:gridCol w="822486"/>
                <a:gridCol w="822486"/>
                <a:gridCol w="822486"/>
                <a:gridCol w="822486"/>
                <a:gridCol w="822486"/>
                <a:gridCol w="822486"/>
                <a:gridCol w="822486"/>
                <a:gridCol w="1052961"/>
              </a:tblGrid>
              <a:tr h="296642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dirty="0">
                          <a:solidFill>
                            <a:srgbClr val="1C1C1C"/>
                          </a:solidFill>
                          <a:latin typeface="inherit"/>
                        </a:rPr>
                        <a:t>Platz</a:t>
                      </a:r>
                    </a:p>
                  </a:txBody>
                  <a:tcPr marL="46350" marR="46350" marT="14832" marB="14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>
                          <a:solidFill>
                            <a:srgbClr val="1C1C1C"/>
                          </a:solidFill>
                          <a:latin typeface="inherit"/>
                        </a:rPr>
                        <a:t>Mannschaft</a:t>
                      </a:r>
                    </a:p>
                  </a:txBody>
                  <a:tcPr marL="46350" marR="46350" marT="14832" marB="14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>
                          <a:solidFill>
                            <a:srgbClr val="1C1C1C"/>
                          </a:solidFill>
                          <a:latin typeface="inherit"/>
                        </a:rPr>
                        <a:t>Spiele</a:t>
                      </a:r>
                    </a:p>
                  </a:txBody>
                  <a:tcPr marL="46350" marR="46350" marT="14832" marB="14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>
                          <a:solidFill>
                            <a:srgbClr val="1C1C1C"/>
                          </a:solidFill>
                          <a:latin typeface="inherit"/>
                        </a:rPr>
                        <a:t>G</a:t>
                      </a:r>
                    </a:p>
                  </a:txBody>
                  <a:tcPr marL="46350" marR="46350" marT="14832" marB="14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>
                          <a:solidFill>
                            <a:srgbClr val="1C1C1C"/>
                          </a:solidFill>
                          <a:latin typeface="inherit"/>
                        </a:rPr>
                        <a:t>U</a:t>
                      </a:r>
                    </a:p>
                  </a:txBody>
                  <a:tcPr marL="46350" marR="46350" marT="14832" marB="14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>
                          <a:solidFill>
                            <a:srgbClr val="1C1C1C"/>
                          </a:solidFill>
                          <a:latin typeface="inherit"/>
                        </a:rPr>
                        <a:t>V</a:t>
                      </a:r>
                    </a:p>
                  </a:txBody>
                  <a:tcPr marL="46350" marR="46350" marT="14832" marB="14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>
                          <a:solidFill>
                            <a:srgbClr val="1C1C1C"/>
                          </a:solidFill>
                          <a:latin typeface="inherit"/>
                        </a:rPr>
                        <a:t>Torverhältnis</a:t>
                      </a:r>
                    </a:p>
                  </a:txBody>
                  <a:tcPr marL="46350" marR="46350" marT="14832" marB="14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>
                          <a:solidFill>
                            <a:srgbClr val="1C1C1C"/>
                          </a:solidFill>
                          <a:latin typeface="inherit"/>
                        </a:rPr>
                        <a:t>Tordifferenz</a:t>
                      </a:r>
                    </a:p>
                  </a:txBody>
                  <a:tcPr marL="46350" marR="46350" marT="14832" marB="14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>
                          <a:solidFill>
                            <a:srgbClr val="1C1C1C"/>
                          </a:solidFill>
                          <a:latin typeface="inherit"/>
                        </a:rPr>
                        <a:t>Punkte</a:t>
                      </a:r>
                    </a:p>
                  </a:txBody>
                  <a:tcPr marL="46350" marR="46350" marT="14832" marB="14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41606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cap="all">
                          <a:latin typeface="portal-font"/>
                        </a:rPr>
                        <a:t>1.</a:t>
                      </a:r>
                    </a:p>
                  </a:txBody>
                  <a:tcPr marL="29664" marR="46350" marT="14832" marB="14832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000" b="0" u="none" strike="noStrike">
                        <a:latin typeface="inherit"/>
                        <a:hlinkClick r:id="rId2"/>
                      </a:endParaRPr>
                    </a:p>
                    <a:p>
                      <a:pPr algn="l" fontAlgn="ctr"/>
                      <a:r>
                        <a:rPr lang="de-DE" sz="1000" b="1" u="none" strike="noStrike">
                          <a:latin typeface="inherit"/>
                          <a:hlinkClick r:id="rId2"/>
                        </a:rPr>
                        <a:t>Füchse Berlin Reinickendorf III</a:t>
                      </a:r>
                    </a:p>
                  </a:txBody>
                  <a:tcPr marL="46350" marR="46350" marT="14832" marB="1483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5</a:t>
                      </a:r>
                    </a:p>
                  </a:txBody>
                  <a:tcPr marL="46350" marR="46350" marT="14832" marB="1483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5</a:t>
                      </a:r>
                    </a:p>
                  </a:txBody>
                  <a:tcPr marL="46350" marR="46350" marT="14832" marB="1483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0</a:t>
                      </a:r>
                    </a:p>
                  </a:txBody>
                  <a:tcPr marL="46350" marR="46350" marT="14832" marB="1483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0</a:t>
                      </a:r>
                    </a:p>
                  </a:txBody>
                  <a:tcPr marL="46350" marR="46350" marT="14832" marB="1483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56 : 7</a:t>
                      </a:r>
                    </a:p>
                  </a:txBody>
                  <a:tcPr marL="46350" marR="46350" marT="14832" marB="1483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49</a:t>
                      </a:r>
                    </a:p>
                  </a:txBody>
                  <a:tcPr marL="46350" marR="46350" marT="14832" marB="1483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cap="all">
                          <a:latin typeface="portal-font"/>
                        </a:rPr>
                        <a:t>15</a:t>
                      </a:r>
                    </a:p>
                  </a:txBody>
                  <a:tcPr marL="46350" marR="46350" marT="14832" marB="1483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7462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cap="all">
                          <a:latin typeface="portal-font"/>
                        </a:rPr>
                        <a:t>2.</a:t>
                      </a:r>
                    </a:p>
                  </a:txBody>
                  <a:tcPr marL="29664" marR="46350" marT="14832" marB="14832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000" b="0" u="none" strike="noStrike">
                        <a:latin typeface="inherit"/>
                        <a:hlinkClick r:id="rId3"/>
                      </a:endParaRPr>
                    </a:p>
                    <a:p>
                      <a:pPr algn="l" fontAlgn="ctr"/>
                      <a:r>
                        <a:rPr lang="de-DE" sz="1000" b="1" u="none" strike="noStrike">
                          <a:latin typeface="inherit"/>
                          <a:hlinkClick r:id="rId3"/>
                        </a:rPr>
                        <a:t>SV Karow 96 III</a:t>
                      </a:r>
                    </a:p>
                  </a:txBody>
                  <a:tcPr marL="46350" marR="46350" marT="14832" marB="1483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5</a:t>
                      </a:r>
                    </a:p>
                  </a:txBody>
                  <a:tcPr marL="46350" marR="46350" marT="14832" marB="1483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3</a:t>
                      </a:r>
                    </a:p>
                  </a:txBody>
                  <a:tcPr marL="46350" marR="46350" marT="14832" marB="1483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1</a:t>
                      </a:r>
                    </a:p>
                  </a:txBody>
                  <a:tcPr marL="46350" marR="46350" marT="14832" marB="1483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1</a:t>
                      </a:r>
                    </a:p>
                  </a:txBody>
                  <a:tcPr marL="46350" marR="46350" marT="14832" marB="1483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39 : 28</a:t>
                      </a:r>
                    </a:p>
                  </a:txBody>
                  <a:tcPr marL="46350" marR="46350" marT="14832" marB="1483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11</a:t>
                      </a:r>
                    </a:p>
                  </a:txBody>
                  <a:tcPr marL="46350" marR="46350" marT="14832" marB="1483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cap="all">
                          <a:latin typeface="portal-font"/>
                        </a:rPr>
                        <a:t>10</a:t>
                      </a:r>
                    </a:p>
                  </a:txBody>
                  <a:tcPr marL="46350" marR="46350" marT="14832" marB="1483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  <a:tr h="652613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cap="all">
                          <a:latin typeface="portal-font"/>
                        </a:rPr>
                        <a:t>3.</a:t>
                      </a:r>
                    </a:p>
                  </a:txBody>
                  <a:tcPr marL="29664" marR="46350" marT="14832" marB="14832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000" b="0" u="none" strike="noStrike">
                        <a:latin typeface="inherit"/>
                        <a:hlinkClick r:id="rId4"/>
                      </a:endParaRPr>
                    </a:p>
                    <a:p>
                      <a:pPr algn="l" fontAlgn="ctr"/>
                      <a:r>
                        <a:rPr lang="de-DE" sz="1000" b="1" u="none" strike="noStrike">
                          <a:latin typeface="inherit"/>
                          <a:hlinkClick r:id="rId4"/>
                        </a:rPr>
                        <a:t>B.W. Hohen Neuendorf III</a:t>
                      </a:r>
                    </a:p>
                  </a:txBody>
                  <a:tcPr marL="46350" marR="46350" marT="14832" marB="1483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4</a:t>
                      </a:r>
                    </a:p>
                  </a:txBody>
                  <a:tcPr marL="46350" marR="46350" marT="14832" marB="1483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3</a:t>
                      </a:r>
                    </a:p>
                  </a:txBody>
                  <a:tcPr marL="46350" marR="46350" marT="14832" marB="1483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0</a:t>
                      </a:r>
                    </a:p>
                  </a:txBody>
                  <a:tcPr marL="46350" marR="46350" marT="14832" marB="1483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1</a:t>
                      </a:r>
                    </a:p>
                  </a:txBody>
                  <a:tcPr marL="46350" marR="46350" marT="14832" marB="1483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27 : 16</a:t>
                      </a:r>
                    </a:p>
                  </a:txBody>
                  <a:tcPr marL="46350" marR="46350" marT="14832" marB="1483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11</a:t>
                      </a:r>
                    </a:p>
                  </a:txBody>
                  <a:tcPr marL="46350" marR="46350" marT="14832" marB="1483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cap="all" dirty="0">
                          <a:latin typeface="portal-font"/>
                        </a:rPr>
                        <a:t>9</a:t>
                      </a:r>
                    </a:p>
                  </a:txBody>
                  <a:tcPr marL="46350" marR="46350" marT="14832" marB="1483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38563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cap="all">
                          <a:latin typeface="portal-font"/>
                        </a:rPr>
                        <a:t>4.</a:t>
                      </a:r>
                    </a:p>
                  </a:txBody>
                  <a:tcPr marL="29664" marR="46350" marT="14832" marB="14832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000" b="0" u="none" strike="noStrike">
                        <a:latin typeface="inherit"/>
                        <a:hlinkClick r:id="rId5"/>
                      </a:endParaRPr>
                    </a:p>
                    <a:p>
                      <a:pPr algn="l" fontAlgn="ctr"/>
                      <a:r>
                        <a:rPr lang="de-DE" sz="1000" b="1" u="none" strike="noStrike">
                          <a:latin typeface="inherit"/>
                          <a:hlinkClick r:id="rId5"/>
                        </a:rPr>
                        <a:t>Frohnauer SC III</a:t>
                      </a:r>
                    </a:p>
                  </a:txBody>
                  <a:tcPr marL="46350" marR="46350" marT="14832" marB="1483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5</a:t>
                      </a:r>
                    </a:p>
                  </a:txBody>
                  <a:tcPr marL="46350" marR="46350" marT="14832" marB="1483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2</a:t>
                      </a:r>
                    </a:p>
                  </a:txBody>
                  <a:tcPr marL="46350" marR="46350" marT="14832" marB="1483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1</a:t>
                      </a:r>
                    </a:p>
                  </a:txBody>
                  <a:tcPr marL="46350" marR="46350" marT="14832" marB="1483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2</a:t>
                      </a:r>
                    </a:p>
                  </a:txBody>
                  <a:tcPr marL="46350" marR="46350" marT="14832" marB="1483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17 : 25</a:t>
                      </a:r>
                    </a:p>
                  </a:txBody>
                  <a:tcPr marL="46350" marR="46350" marT="14832" marB="1483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-8</a:t>
                      </a:r>
                    </a:p>
                  </a:txBody>
                  <a:tcPr marL="46350" marR="46350" marT="14832" marB="1483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cap="all">
                          <a:latin typeface="portal-font"/>
                        </a:rPr>
                        <a:t>7</a:t>
                      </a:r>
                    </a:p>
                  </a:txBody>
                  <a:tcPr marL="46350" marR="46350" marT="14832" marB="1483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  <a:tr h="56362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cap="all">
                          <a:latin typeface="portal-font"/>
                        </a:rPr>
                        <a:t>5.</a:t>
                      </a:r>
                    </a:p>
                  </a:txBody>
                  <a:tcPr marL="29664" marR="46350" marT="14832" marB="14832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000" b="0" u="none" strike="noStrike">
                        <a:latin typeface="inherit"/>
                        <a:hlinkClick r:id="rId6"/>
                      </a:endParaRPr>
                    </a:p>
                    <a:p>
                      <a:pPr algn="l" fontAlgn="ctr"/>
                      <a:r>
                        <a:rPr lang="de-DE" sz="1000" b="1" u="none" strike="noStrike">
                          <a:latin typeface="inherit"/>
                          <a:hlinkClick r:id="rId6"/>
                        </a:rPr>
                        <a:t>Concordia Wilhelmsruh III</a:t>
                      </a:r>
                    </a:p>
                  </a:txBody>
                  <a:tcPr marL="46350" marR="46350" marT="14832" marB="1483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4</a:t>
                      </a:r>
                    </a:p>
                  </a:txBody>
                  <a:tcPr marL="46350" marR="46350" marT="14832" marB="1483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2</a:t>
                      </a:r>
                    </a:p>
                  </a:txBody>
                  <a:tcPr marL="46350" marR="46350" marT="14832" marB="1483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0</a:t>
                      </a:r>
                    </a:p>
                  </a:txBody>
                  <a:tcPr marL="46350" marR="46350" marT="14832" marB="1483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2</a:t>
                      </a:r>
                    </a:p>
                  </a:txBody>
                  <a:tcPr marL="46350" marR="46350" marT="14832" marB="1483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14 : 18</a:t>
                      </a:r>
                    </a:p>
                  </a:txBody>
                  <a:tcPr marL="46350" marR="46350" marT="14832" marB="1483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-4</a:t>
                      </a:r>
                    </a:p>
                  </a:txBody>
                  <a:tcPr marL="46350" marR="46350" marT="14832" marB="1483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cap="all">
                          <a:latin typeface="portal-font"/>
                        </a:rPr>
                        <a:t>6</a:t>
                      </a:r>
                    </a:p>
                  </a:txBody>
                  <a:tcPr marL="46350" marR="46350" marT="14832" marB="1483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7462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cap="all">
                          <a:latin typeface="portal-font"/>
                        </a:rPr>
                        <a:t>6.</a:t>
                      </a:r>
                    </a:p>
                  </a:txBody>
                  <a:tcPr marL="29664" marR="46350" marT="14832" marB="14832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000" b="0" u="none" strike="noStrike">
                        <a:latin typeface="inherit"/>
                        <a:hlinkClick r:id="rId7"/>
                      </a:endParaRPr>
                    </a:p>
                    <a:p>
                      <a:pPr algn="l" fontAlgn="ctr"/>
                      <a:r>
                        <a:rPr lang="de-DE" sz="1000" b="1" u="none" strike="noStrike">
                          <a:latin typeface="inherit"/>
                          <a:hlinkClick r:id="rId7"/>
                        </a:rPr>
                        <a:t>SV Buchholz III</a:t>
                      </a:r>
                    </a:p>
                  </a:txBody>
                  <a:tcPr marL="46350" marR="46350" marT="14832" marB="1483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5</a:t>
                      </a:r>
                    </a:p>
                  </a:txBody>
                  <a:tcPr marL="46350" marR="46350" marT="14832" marB="1483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0</a:t>
                      </a:r>
                    </a:p>
                  </a:txBody>
                  <a:tcPr marL="46350" marR="46350" marT="14832" marB="1483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0</a:t>
                      </a:r>
                    </a:p>
                  </a:txBody>
                  <a:tcPr marL="46350" marR="46350" marT="14832" marB="1483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5</a:t>
                      </a:r>
                    </a:p>
                  </a:txBody>
                  <a:tcPr marL="46350" marR="46350" marT="14832" marB="1483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11 : 37</a:t>
                      </a:r>
                    </a:p>
                  </a:txBody>
                  <a:tcPr marL="46350" marR="46350" marT="14832" marB="1483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-26</a:t>
                      </a:r>
                    </a:p>
                  </a:txBody>
                  <a:tcPr marL="46350" marR="46350" marT="14832" marB="1483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cap="all">
                          <a:latin typeface="portal-font"/>
                        </a:rPr>
                        <a:t>0</a:t>
                      </a:r>
                    </a:p>
                  </a:txBody>
                  <a:tcPr marL="46350" marR="46350" marT="14832" marB="1483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  <a:tr h="47462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cap="all">
                          <a:latin typeface="portal-font"/>
                        </a:rPr>
                        <a:t>7.</a:t>
                      </a:r>
                    </a:p>
                  </a:txBody>
                  <a:tcPr marL="29664" marR="46350" marT="14832" marB="14832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000" b="0" u="none" strike="noStrike">
                        <a:latin typeface="inherit"/>
                        <a:hlinkClick r:id="rId8"/>
                      </a:endParaRPr>
                    </a:p>
                    <a:p>
                      <a:pPr algn="l" fontAlgn="ctr"/>
                      <a:r>
                        <a:rPr lang="de-DE" sz="1000" b="1" u="none" strike="noStrike">
                          <a:latin typeface="inherit"/>
                          <a:hlinkClick r:id="rId8"/>
                        </a:rPr>
                        <a:t>SG Blankenburg III</a:t>
                      </a:r>
                    </a:p>
                  </a:txBody>
                  <a:tcPr marL="46350" marR="46350" marT="14832" marB="1483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4</a:t>
                      </a:r>
                    </a:p>
                  </a:txBody>
                  <a:tcPr marL="46350" marR="46350" marT="14832" marB="1483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0</a:t>
                      </a:r>
                    </a:p>
                  </a:txBody>
                  <a:tcPr marL="46350" marR="46350" marT="14832" marB="1483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0</a:t>
                      </a:r>
                    </a:p>
                  </a:txBody>
                  <a:tcPr marL="46350" marR="46350" marT="14832" marB="1483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4</a:t>
                      </a:r>
                    </a:p>
                  </a:txBody>
                  <a:tcPr marL="46350" marR="46350" marT="14832" marB="1483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9 : 42</a:t>
                      </a:r>
                    </a:p>
                  </a:txBody>
                  <a:tcPr marL="46350" marR="46350" marT="14832" marB="1483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>
                          <a:latin typeface="inherit"/>
                        </a:rPr>
                        <a:t>-33</a:t>
                      </a:r>
                    </a:p>
                  </a:txBody>
                  <a:tcPr marL="46350" marR="46350" marT="14832" marB="1483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cap="all" dirty="0">
                          <a:latin typeface="portal-font"/>
                        </a:rPr>
                        <a:t>0</a:t>
                      </a:r>
                    </a:p>
                  </a:txBody>
                  <a:tcPr marL="46350" marR="46350" marT="14832" marB="14832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4. E-Junioren </a:t>
            </a:r>
            <a:endParaRPr lang="de-DE" dirty="0"/>
          </a:p>
        </p:txBody>
      </p:sp>
      <p:graphicFrame>
        <p:nvGraphicFramePr>
          <p:cNvPr id="12" name="Tabelle 11"/>
          <p:cNvGraphicFramePr>
            <a:graphicFrameLocks noGrp="1"/>
          </p:cNvGraphicFramePr>
          <p:nvPr/>
        </p:nvGraphicFramePr>
        <p:xfrm>
          <a:off x="755573" y="1340768"/>
          <a:ext cx="7632855" cy="5072770"/>
        </p:xfrm>
        <a:graphic>
          <a:graphicData uri="http://schemas.openxmlformats.org/drawingml/2006/table">
            <a:tbl>
              <a:tblPr/>
              <a:tblGrid>
                <a:gridCol w="848095"/>
                <a:gridCol w="848095"/>
                <a:gridCol w="848095"/>
                <a:gridCol w="848095"/>
                <a:gridCol w="848095"/>
                <a:gridCol w="848095"/>
                <a:gridCol w="848095"/>
                <a:gridCol w="848095"/>
                <a:gridCol w="848095"/>
              </a:tblGrid>
              <a:tr h="200197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dirty="0">
                          <a:solidFill>
                            <a:srgbClr val="1C1C1C"/>
                          </a:solidFill>
                          <a:latin typeface="inherit"/>
                        </a:rPr>
                        <a:t>Platz</a:t>
                      </a:r>
                    </a:p>
                  </a:txBody>
                  <a:tcPr marL="31281" marR="31281" marT="10010" marB="100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solidFill>
                            <a:srgbClr val="1C1C1C"/>
                          </a:solidFill>
                          <a:latin typeface="inherit"/>
                        </a:rPr>
                        <a:t>Mannschaft</a:t>
                      </a:r>
                    </a:p>
                  </a:txBody>
                  <a:tcPr marL="31281" marR="31281" marT="10010" marB="100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solidFill>
                            <a:srgbClr val="1C1C1C"/>
                          </a:solidFill>
                          <a:latin typeface="inherit"/>
                        </a:rPr>
                        <a:t>Spiele</a:t>
                      </a:r>
                    </a:p>
                  </a:txBody>
                  <a:tcPr marL="31281" marR="31281" marT="10010" marB="100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solidFill>
                            <a:srgbClr val="1C1C1C"/>
                          </a:solidFill>
                          <a:latin typeface="inherit"/>
                        </a:rPr>
                        <a:t>G</a:t>
                      </a:r>
                    </a:p>
                  </a:txBody>
                  <a:tcPr marL="31281" marR="31281" marT="10010" marB="100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solidFill>
                            <a:srgbClr val="1C1C1C"/>
                          </a:solidFill>
                          <a:latin typeface="inherit"/>
                        </a:rPr>
                        <a:t>U</a:t>
                      </a:r>
                    </a:p>
                  </a:txBody>
                  <a:tcPr marL="31281" marR="31281" marT="10010" marB="100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solidFill>
                            <a:srgbClr val="1C1C1C"/>
                          </a:solidFill>
                          <a:latin typeface="inherit"/>
                        </a:rPr>
                        <a:t>V</a:t>
                      </a:r>
                    </a:p>
                  </a:txBody>
                  <a:tcPr marL="31281" marR="31281" marT="10010" marB="100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solidFill>
                            <a:srgbClr val="1C1C1C"/>
                          </a:solidFill>
                          <a:latin typeface="inherit"/>
                        </a:rPr>
                        <a:t>Torverhältnis</a:t>
                      </a:r>
                    </a:p>
                  </a:txBody>
                  <a:tcPr marL="31281" marR="31281" marT="10010" marB="100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solidFill>
                            <a:srgbClr val="1C1C1C"/>
                          </a:solidFill>
                          <a:latin typeface="inherit"/>
                        </a:rPr>
                        <a:t>Tordifferenz</a:t>
                      </a:r>
                    </a:p>
                  </a:txBody>
                  <a:tcPr marL="31281" marR="31281" marT="10010" marB="100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>
                          <a:solidFill>
                            <a:srgbClr val="1C1C1C"/>
                          </a:solidFill>
                          <a:latin typeface="inherit"/>
                        </a:rPr>
                        <a:t>Punkte</a:t>
                      </a:r>
                    </a:p>
                  </a:txBody>
                  <a:tcPr marL="31281" marR="31281" marT="10010" marB="100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037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cap="all">
                          <a:latin typeface="portal-font"/>
                        </a:rPr>
                        <a:t>1.</a:t>
                      </a:r>
                    </a:p>
                  </a:txBody>
                  <a:tcPr marL="20020" marR="31281" marT="10010" marB="10010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900" b="0" u="none" strike="noStrike">
                        <a:latin typeface="inherit"/>
                        <a:hlinkClick r:id="rId2"/>
                      </a:endParaRPr>
                    </a:p>
                    <a:p>
                      <a:pPr algn="l" fontAlgn="ctr"/>
                      <a:r>
                        <a:rPr lang="de-DE" sz="900" b="1" u="none" strike="noStrike">
                          <a:latin typeface="inherit"/>
                          <a:hlinkClick r:id="rId2"/>
                        </a:rPr>
                        <a:t>SC Charlottenburg IV</a:t>
                      </a:r>
                    </a:p>
                  </a:txBody>
                  <a:tcPr marL="31281" marR="31281" marT="10010" marB="100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7</a:t>
                      </a:r>
                    </a:p>
                  </a:txBody>
                  <a:tcPr marL="31281" marR="31281" marT="10010" marB="100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7</a:t>
                      </a:r>
                    </a:p>
                  </a:txBody>
                  <a:tcPr marL="31281" marR="31281" marT="10010" marB="100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0</a:t>
                      </a:r>
                    </a:p>
                  </a:txBody>
                  <a:tcPr marL="31281" marR="31281" marT="10010" marB="100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0</a:t>
                      </a:r>
                    </a:p>
                  </a:txBody>
                  <a:tcPr marL="31281" marR="31281" marT="10010" marB="100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66 : 18</a:t>
                      </a:r>
                    </a:p>
                  </a:txBody>
                  <a:tcPr marL="31281" marR="31281" marT="10010" marB="100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48</a:t>
                      </a:r>
                    </a:p>
                  </a:txBody>
                  <a:tcPr marL="31281" marR="31281" marT="10010" marB="100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cap="all">
                          <a:latin typeface="portal-font"/>
                        </a:rPr>
                        <a:t>21</a:t>
                      </a:r>
                    </a:p>
                  </a:txBody>
                  <a:tcPr marL="31281" marR="31281" marT="10010" marB="100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031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cap="all">
                          <a:latin typeface="portal-font"/>
                        </a:rPr>
                        <a:t>2.</a:t>
                      </a:r>
                    </a:p>
                  </a:txBody>
                  <a:tcPr marL="20020" marR="31281" marT="10010" marB="10010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900" b="0" u="none" strike="noStrike">
                        <a:latin typeface="inherit"/>
                        <a:hlinkClick r:id="rId3"/>
                      </a:endParaRPr>
                    </a:p>
                    <a:p>
                      <a:pPr algn="l" fontAlgn="ctr"/>
                      <a:r>
                        <a:rPr lang="de-DE" sz="900" b="1" u="none" strike="noStrike">
                          <a:latin typeface="inherit"/>
                          <a:hlinkClick r:id="rId3"/>
                        </a:rPr>
                        <a:t>FC Hertha 03 IX</a:t>
                      </a:r>
                    </a:p>
                  </a:txBody>
                  <a:tcPr marL="31281" marR="31281" marT="10010" marB="100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7</a:t>
                      </a:r>
                    </a:p>
                  </a:txBody>
                  <a:tcPr marL="31281" marR="31281" marT="10010" marB="100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6</a:t>
                      </a:r>
                    </a:p>
                  </a:txBody>
                  <a:tcPr marL="31281" marR="31281" marT="10010" marB="100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0</a:t>
                      </a:r>
                    </a:p>
                  </a:txBody>
                  <a:tcPr marL="31281" marR="31281" marT="10010" marB="100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1</a:t>
                      </a:r>
                    </a:p>
                  </a:txBody>
                  <a:tcPr marL="31281" marR="31281" marT="10010" marB="100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50 : 15</a:t>
                      </a:r>
                    </a:p>
                  </a:txBody>
                  <a:tcPr marL="31281" marR="31281" marT="10010" marB="100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35</a:t>
                      </a:r>
                    </a:p>
                  </a:txBody>
                  <a:tcPr marL="31281" marR="31281" marT="10010" marB="100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cap="all">
                          <a:latin typeface="portal-font"/>
                        </a:rPr>
                        <a:t>18</a:t>
                      </a:r>
                    </a:p>
                  </a:txBody>
                  <a:tcPr marL="31281" marR="31281" marT="10010" marB="100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  <a:tr h="260256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cap="all">
                          <a:latin typeface="portal-font"/>
                        </a:rPr>
                        <a:t>3.</a:t>
                      </a:r>
                    </a:p>
                  </a:txBody>
                  <a:tcPr marL="20020" marR="31281" marT="10010" marB="10010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900" b="0" u="none" strike="noStrike">
                        <a:latin typeface="inherit"/>
                        <a:hlinkClick r:id="rId4"/>
                      </a:endParaRPr>
                    </a:p>
                    <a:p>
                      <a:pPr algn="l" fontAlgn="ctr"/>
                      <a:r>
                        <a:rPr lang="de-DE" sz="900" b="1" u="none" strike="noStrike">
                          <a:latin typeface="inherit"/>
                          <a:hlinkClick r:id="rId4"/>
                        </a:rPr>
                        <a:t>Pfeffersport IV</a:t>
                      </a:r>
                    </a:p>
                  </a:txBody>
                  <a:tcPr marL="31281" marR="31281" marT="10010" marB="100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7</a:t>
                      </a:r>
                    </a:p>
                  </a:txBody>
                  <a:tcPr marL="31281" marR="31281" marT="10010" marB="100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5</a:t>
                      </a:r>
                    </a:p>
                  </a:txBody>
                  <a:tcPr marL="31281" marR="31281" marT="10010" marB="100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0</a:t>
                      </a:r>
                    </a:p>
                  </a:txBody>
                  <a:tcPr marL="31281" marR="31281" marT="10010" marB="100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2</a:t>
                      </a:r>
                    </a:p>
                  </a:txBody>
                  <a:tcPr marL="31281" marR="31281" marT="10010" marB="100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53 : 26</a:t>
                      </a:r>
                    </a:p>
                  </a:txBody>
                  <a:tcPr marL="31281" marR="31281" marT="10010" marB="100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27</a:t>
                      </a:r>
                    </a:p>
                  </a:txBody>
                  <a:tcPr marL="31281" marR="31281" marT="10010" marB="100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cap="all">
                          <a:latin typeface="portal-font"/>
                        </a:rPr>
                        <a:t>15</a:t>
                      </a:r>
                    </a:p>
                  </a:txBody>
                  <a:tcPr marL="31281" marR="31281" marT="10010" marB="100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00493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cap="all">
                          <a:latin typeface="portal-font"/>
                        </a:rPr>
                        <a:t>4.</a:t>
                      </a:r>
                    </a:p>
                  </a:txBody>
                  <a:tcPr marL="20020" marR="31281" marT="10010" marB="10010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900" b="0" u="none" strike="noStrike">
                        <a:latin typeface="inherit"/>
                        <a:hlinkClick r:id="rId5"/>
                      </a:endParaRPr>
                    </a:p>
                    <a:p>
                      <a:pPr algn="l" fontAlgn="ctr"/>
                      <a:r>
                        <a:rPr lang="de-DE" sz="900" b="1" u="none" strike="noStrike">
                          <a:latin typeface="inherit"/>
                          <a:hlinkClick r:id="rId5"/>
                        </a:rPr>
                        <a:t>Füchse Berlin Reinickendorf VI</a:t>
                      </a:r>
                    </a:p>
                  </a:txBody>
                  <a:tcPr marL="31281" marR="31281" marT="10010" marB="100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7</a:t>
                      </a:r>
                    </a:p>
                  </a:txBody>
                  <a:tcPr marL="31281" marR="31281" marT="10010" marB="100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5</a:t>
                      </a:r>
                    </a:p>
                  </a:txBody>
                  <a:tcPr marL="31281" marR="31281" marT="10010" marB="100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0</a:t>
                      </a:r>
                    </a:p>
                  </a:txBody>
                  <a:tcPr marL="31281" marR="31281" marT="10010" marB="100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2</a:t>
                      </a:r>
                    </a:p>
                  </a:txBody>
                  <a:tcPr marL="31281" marR="31281" marT="10010" marB="100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42 : 33</a:t>
                      </a:r>
                    </a:p>
                  </a:txBody>
                  <a:tcPr marL="31281" marR="31281" marT="10010" marB="100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9</a:t>
                      </a:r>
                    </a:p>
                  </a:txBody>
                  <a:tcPr marL="31281" marR="31281" marT="10010" marB="100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cap="all">
                          <a:latin typeface="portal-font"/>
                        </a:rPr>
                        <a:t>15</a:t>
                      </a:r>
                    </a:p>
                  </a:txBody>
                  <a:tcPr marL="31281" marR="31281" marT="10010" marB="100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  <a:tr h="32031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cap="all">
                          <a:latin typeface="portal-font"/>
                        </a:rPr>
                        <a:t>5.</a:t>
                      </a:r>
                    </a:p>
                  </a:txBody>
                  <a:tcPr marL="20020" marR="31281" marT="10010" marB="10010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900" b="0" u="none" strike="noStrike">
                        <a:latin typeface="inherit"/>
                        <a:hlinkClick r:id="rId6"/>
                      </a:endParaRPr>
                    </a:p>
                    <a:p>
                      <a:pPr algn="l" fontAlgn="ctr"/>
                      <a:r>
                        <a:rPr lang="de-DE" sz="900" b="1" u="none" strike="noStrike">
                          <a:latin typeface="inherit"/>
                          <a:hlinkClick r:id="rId6"/>
                        </a:rPr>
                        <a:t>Borussia Pankow IV</a:t>
                      </a:r>
                    </a:p>
                  </a:txBody>
                  <a:tcPr marL="31281" marR="31281" marT="10010" marB="100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7</a:t>
                      </a:r>
                    </a:p>
                  </a:txBody>
                  <a:tcPr marL="31281" marR="31281" marT="10010" marB="100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4</a:t>
                      </a:r>
                    </a:p>
                  </a:txBody>
                  <a:tcPr marL="31281" marR="31281" marT="10010" marB="100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0</a:t>
                      </a:r>
                    </a:p>
                  </a:txBody>
                  <a:tcPr marL="31281" marR="31281" marT="10010" marB="100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3</a:t>
                      </a:r>
                    </a:p>
                  </a:txBody>
                  <a:tcPr marL="31281" marR="31281" marT="10010" marB="100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57 : 28</a:t>
                      </a:r>
                    </a:p>
                  </a:txBody>
                  <a:tcPr marL="31281" marR="31281" marT="10010" marB="100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29</a:t>
                      </a:r>
                    </a:p>
                  </a:txBody>
                  <a:tcPr marL="31281" marR="31281" marT="10010" marB="100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cap="all">
                          <a:latin typeface="portal-font"/>
                        </a:rPr>
                        <a:t>12</a:t>
                      </a:r>
                    </a:p>
                  </a:txBody>
                  <a:tcPr marL="31281" marR="31281" marT="10010" marB="100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8037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cap="all">
                          <a:latin typeface="portal-font"/>
                        </a:rPr>
                        <a:t>6.</a:t>
                      </a:r>
                    </a:p>
                  </a:txBody>
                  <a:tcPr marL="20020" marR="31281" marT="10010" marB="10010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900" b="0" u="none" strike="noStrike">
                        <a:latin typeface="inherit"/>
                        <a:hlinkClick r:id="rId7"/>
                      </a:endParaRPr>
                    </a:p>
                    <a:p>
                      <a:pPr algn="l" fontAlgn="ctr"/>
                      <a:r>
                        <a:rPr lang="de-DE" sz="900" b="1" u="none" strike="noStrike">
                          <a:latin typeface="inherit"/>
                          <a:hlinkClick r:id="rId7"/>
                        </a:rPr>
                        <a:t>VfB Einheit zu Pankow IV</a:t>
                      </a:r>
                    </a:p>
                  </a:txBody>
                  <a:tcPr marL="31281" marR="31281" marT="10010" marB="100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7</a:t>
                      </a:r>
                    </a:p>
                  </a:txBody>
                  <a:tcPr marL="31281" marR="31281" marT="10010" marB="100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4</a:t>
                      </a:r>
                    </a:p>
                  </a:txBody>
                  <a:tcPr marL="31281" marR="31281" marT="10010" marB="100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0</a:t>
                      </a:r>
                    </a:p>
                  </a:txBody>
                  <a:tcPr marL="31281" marR="31281" marT="10010" marB="100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3</a:t>
                      </a:r>
                    </a:p>
                  </a:txBody>
                  <a:tcPr marL="31281" marR="31281" marT="10010" marB="100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40 : 24</a:t>
                      </a:r>
                    </a:p>
                  </a:txBody>
                  <a:tcPr marL="31281" marR="31281" marT="10010" marB="100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16</a:t>
                      </a:r>
                    </a:p>
                  </a:txBody>
                  <a:tcPr marL="31281" marR="31281" marT="10010" marB="100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cap="all">
                          <a:latin typeface="portal-font"/>
                        </a:rPr>
                        <a:t>12</a:t>
                      </a:r>
                    </a:p>
                  </a:txBody>
                  <a:tcPr marL="31281" marR="31281" marT="10010" marB="100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  <a:tr h="38037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cap="all">
                          <a:latin typeface="portal-font"/>
                        </a:rPr>
                        <a:t>7.</a:t>
                      </a:r>
                    </a:p>
                  </a:txBody>
                  <a:tcPr marL="20020" marR="31281" marT="10010" marB="10010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900" b="0" u="none" strike="noStrike">
                        <a:latin typeface="inherit"/>
                        <a:hlinkClick r:id="rId8"/>
                      </a:endParaRPr>
                    </a:p>
                    <a:p>
                      <a:pPr algn="l" fontAlgn="ctr"/>
                      <a:r>
                        <a:rPr lang="de-DE" sz="900" b="1" u="none" strike="noStrike">
                          <a:latin typeface="inherit"/>
                          <a:hlinkClick r:id="rId8"/>
                        </a:rPr>
                        <a:t>Concordia Wilhelmsruh IV</a:t>
                      </a:r>
                    </a:p>
                  </a:txBody>
                  <a:tcPr marL="31281" marR="31281" marT="10010" marB="100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7</a:t>
                      </a:r>
                    </a:p>
                  </a:txBody>
                  <a:tcPr marL="31281" marR="31281" marT="10010" marB="100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2</a:t>
                      </a:r>
                    </a:p>
                  </a:txBody>
                  <a:tcPr marL="31281" marR="31281" marT="10010" marB="100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0</a:t>
                      </a:r>
                    </a:p>
                  </a:txBody>
                  <a:tcPr marL="31281" marR="31281" marT="10010" marB="100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5</a:t>
                      </a:r>
                    </a:p>
                  </a:txBody>
                  <a:tcPr marL="31281" marR="31281" marT="10010" marB="100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12 : 40</a:t>
                      </a:r>
                    </a:p>
                  </a:txBody>
                  <a:tcPr marL="31281" marR="31281" marT="10010" marB="100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-28</a:t>
                      </a:r>
                    </a:p>
                  </a:txBody>
                  <a:tcPr marL="31281" marR="31281" marT="10010" marB="100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cap="all">
                          <a:latin typeface="portal-font"/>
                        </a:rPr>
                        <a:t>6</a:t>
                      </a:r>
                    </a:p>
                  </a:txBody>
                  <a:tcPr marL="31281" marR="31281" marT="10010" marB="100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00493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cap="all">
                          <a:latin typeface="portal-font"/>
                        </a:rPr>
                        <a:t>8.</a:t>
                      </a:r>
                    </a:p>
                  </a:txBody>
                  <a:tcPr marL="20020" marR="31281" marT="10010" marB="10010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900" b="0" u="none" strike="noStrike">
                        <a:latin typeface="inherit"/>
                        <a:hlinkClick r:id="rId9"/>
                      </a:endParaRPr>
                    </a:p>
                    <a:p>
                      <a:pPr algn="l" fontAlgn="ctr"/>
                      <a:r>
                        <a:rPr lang="de-DE" sz="900" b="1" u="none" strike="noStrike">
                          <a:latin typeface="inherit"/>
                          <a:hlinkClick r:id="rId9"/>
                        </a:rPr>
                        <a:t>SG Rotation Prenzlauer Berg IV</a:t>
                      </a:r>
                    </a:p>
                  </a:txBody>
                  <a:tcPr marL="31281" marR="31281" marT="10010" marB="100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7</a:t>
                      </a:r>
                    </a:p>
                  </a:txBody>
                  <a:tcPr marL="31281" marR="31281" marT="10010" marB="100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1</a:t>
                      </a:r>
                    </a:p>
                  </a:txBody>
                  <a:tcPr marL="31281" marR="31281" marT="10010" marB="100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0</a:t>
                      </a:r>
                    </a:p>
                  </a:txBody>
                  <a:tcPr marL="31281" marR="31281" marT="10010" marB="100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6</a:t>
                      </a:r>
                    </a:p>
                  </a:txBody>
                  <a:tcPr marL="31281" marR="31281" marT="10010" marB="100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23 : 36</a:t>
                      </a:r>
                    </a:p>
                  </a:txBody>
                  <a:tcPr marL="31281" marR="31281" marT="10010" marB="100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-13</a:t>
                      </a:r>
                    </a:p>
                  </a:txBody>
                  <a:tcPr marL="31281" marR="31281" marT="10010" marB="100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cap="all">
                          <a:latin typeface="portal-font"/>
                        </a:rPr>
                        <a:t>3</a:t>
                      </a:r>
                    </a:p>
                  </a:txBody>
                  <a:tcPr marL="31281" marR="31281" marT="10010" marB="100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  <a:tr h="440433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cap="all">
                          <a:latin typeface="portal-font"/>
                        </a:rPr>
                        <a:t>9.</a:t>
                      </a:r>
                    </a:p>
                  </a:txBody>
                  <a:tcPr marL="20020" marR="31281" marT="10010" marB="10010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900" b="0" u="none" strike="noStrike">
                        <a:latin typeface="inherit"/>
                        <a:hlinkClick r:id="rId10"/>
                      </a:endParaRPr>
                    </a:p>
                    <a:p>
                      <a:pPr algn="l" fontAlgn="ctr"/>
                      <a:r>
                        <a:rPr lang="de-DE" sz="900" b="1" u="none" strike="noStrike">
                          <a:latin typeface="inherit"/>
                          <a:hlinkClick r:id="rId10"/>
                        </a:rPr>
                        <a:t>B.W. Hohen Neuendorf IV</a:t>
                      </a:r>
                    </a:p>
                  </a:txBody>
                  <a:tcPr marL="31281" marR="31281" marT="10010" marB="100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7</a:t>
                      </a:r>
                    </a:p>
                  </a:txBody>
                  <a:tcPr marL="31281" marR="31281" marT="10010" marB="100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1</a:t>
                      </a:r>
                    </a:p>
                  </a:txBody>
                  <a:tcPr marL="31281" marR="31281" marT="10010" marB="100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0</a:t>
                      </a:r>
                    </a:p>
                  </a:txBody>
                  <a:tcPr marL="31281" marR="31281" marT="10010" marB="100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6</a:t>
                      </a:r>
                    </a:p>
                  </a:txBody>
                  <a:tcPr marL="31281" marR="31281" marT="10010" marB="100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13 : 94</a:t>
                      </a:r>
                    </a:p>
                  </a:txBody>
                  <a:tcPr marL="31281" marR="31281" marT="10010" marB="100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-81</a:t>
                      </a:r>
                    </a:p>
                  </a:txBody>
                  <a:tcPr marL="31281" marR="31281" marT="10010" marB="100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cap="all" dirty="0">
                          <a:latin typeface="portal-font"/>
                        </a:rPr>
                        <a:t>3</a:t>
                      </a:r>
                    </a:p>
                  </a:txBody>
                  <a:tcPr marL="31281" marR="31281" marT="10010" marB="100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38037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cap="all">
                          <a:latin typeface="portal-font"/>
                        </a:rPr>
                        <a:t>10.</a:t>
                      </a:r>
                    </a:p>
                  </a:txBody>
                  <a:tcPr marL="20020" marR="31281" marT="10010" marB="10010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900" b="0" u="none" strike="noStrike">
                        <a:latin typeface="inherit"/>
                        <a:hlinkClick r:id="rId11"/>
                      </a:endParaRPr>
                    </a:p>
                    <a:p>
                      <a:pPr algn="l" fontAlgn="ctr"/>
                      <a:r>
                        <a:rPr lang="de-DE" sz="900" b="1" u="none" strike="noStrike">
                          <a:latin typeface="inherit"/>
                          <a:hlinkClick r:id="rId11"/>
                        </a:rPr>
                        <a:t>SG Prenzlauer Berg IV</a:t>
                      </a:r>
                    </a:p>
                  </a:txBody>
                  <a:tcPr marL="31281" marR="31281" marT="10010" marB="100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7</a:t>
                      </a:r>
                    </a:p>
                  </a:txBody>
                  <a:tcPr marL="31281" marR="31281" marT="10010" marB="100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0</a:t>
                      </a:r>
                    </a:p>
                  </a:txBody>
                  <a:tcPr marL="31281" marR="31281" marT="10010" marB="100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0</a:t>
                      </a:r>
                    </a:p>
                  </a:txBody>
                  <a:tcPr marL="31281" marR="31281" marT="10010" marB="100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7</a:t>
                      </a:r>
                    </a:p>
                  </a:txBody>
                  <a:tcPr marL="31281" marR="31281" marT="10010" marB="100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9 : 51</a:t>
                      </a:r>
                    </a:p>
                  </a:txBody>
                  <a:tcPr marL="31281" marR="31281" marT="10010" marB="100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>
                          <a:latin typeface="inherit"/>
                        </a:rPr>
                        <a:t>-42</a:t>
                      </a:r>
                    </a:p>
                  </a:txBody>
                  <a:tcPr marL="31281" marR="31281" marT="10010" marB="100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cap="all" dirty="0">
                          <a:latin typeface="portal-font"/>
                        </a:rPr>
                        <a:t>0</a:t>
                      </a:r>
                    </a:p>
                  </a:txBody>
                  <a:tcPr marL="31281" marR="31281" marT="10010" marB="10010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F-Pool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de-DE" dirty="0" smtClean="0"/>
              <a:t>Neu aufgelegt</a:t>
            </a:r>
          </a:p>
          <a:p>
            <a:pPr>
              <a:buFont typeface="Wingdings" pitchFamily="2" charset="2"/>
              <a:buChar char="Ø"/>
            </a:pPr>
            <a:r>
              <a:rPr lang="de-DE" dirty="0" smtClean="0"/>
              <a:t>Dank an Maurice Seifert für die Idee</a:t>
            </a:r>
          </a:p>
          <a:p>
            <a:pPr>
              <a:buFont typeface="Wingdings" pitchFamily="2" charset="2"/>
              <a:buChar char="Ø"/>
            </a:pPr>
            <a:r>
              <a:rPr lang="de-DE" dirty="0" smtClean="0"/>
              <a:t>Trainerinnen Anja, Lilli und Alicja</a:t>
            </a:r>
          </a:p>
          <a:p>
            <a:pPr>
              <a:buFont typeface="Wingdings" pitchFamily="2" charset="2"/>
              <a:buChar char="Ø"/>
            </a:pPr>
            <a:r>
              <a:rPr lang="de-DE" dirty="0" smtClean="0"/>
              <a:t>Trainer Detlef und Maurice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1. G-Junioren</a:t>
            </a:r>
            <a:endParaRPr lang="de-DE" dirty="0"/>
          </a:p>
        </p:txBody>
      </p:sp>
      <p:pic>
        <p:nvPicPr>
          <p:cNvPr id="63490" name="Picture 2" descr="C:\Users\Mauvel\AppData\Local\Microsoft\Windows\Temporary Internet Files\Content.Outlook\YK4SCWP0\IMG_63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268760"/>
            <a:ext cx="6300192" cy="47251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F-Mädchen und 2. G-Junioren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de-DE" dirty="0" smtClean="0"/>
              <a:t>Dank an Olaf Pries für die Arbeit im Mädchen- und Minibereich</a:t>
            </a:r>
          </a:p>
          <a:p>
            <a:pPr>
              <a:buFont typeface="Wingdings" pitchFamily="2" charset="2"/>
              <a:buChar char="Ø"/>
            </a:pPr>
            <a:r>
              <a:rPr lang="de-DE" dirty="0" smtClean="0"/>
              <a:t>AG Mädchen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de-DE" u="sng" dirty="0" smtClean="0"/>
              <a:t>Bericht des Jugendvorstandes:</a:t>
            </a:r>
          </a:p>
          <a:p>
            <a:pPr>
              <a:buFont typeface="Wingdings" pitchFamily="2" charset="2"/>
              <a:buChar char="Ø"/>
            </a:pPr>
            <a:r>
              <a:rPr lang="de-DE" u="sng" dirty="0" smtClean="0"/>
              <a:t>Saison 2019/20:</a:t>
            </a:r>
          </a:p>
          <a:p>
            <a:pPr lvl="1">
              <a:buFont typeface="Wingdings" pitchFamily="2" charset="2"/>
              <a:buChar char="Ø"/>
            </a:pPr>
            <a:r>
              <a:rPr lang="de-DE" dirty="0" smtClean="0"/>
              <a:t>C-Mädchen im Neuaufbau; D-Mädchen integriert</a:t>
            </a:r>
          </a:p>
          <a:p>
            <a:pPr lvl="1">
              <a:buFont typeface="Wingdings" pitchFamily="2" charset="2"/>
              <a:buChar char="Ø"/>
            </a:pPr>
            <a:r>
              <a:rPr lang="de-DE" dirty="0" smtClean="0"/>
              <a:t>Verbindung B-Mädchen </a:t>
            </a:r>
            <a:r>
              <a:rPr lang="de-DE" dirty="0" smtClean="0">
                <a:sym typeface="Wingdings" pitchFamily="2" charset="2"/>
              </a:rPr>
              <a:t> Frauen</a:t>
            </a:r>
          </a:p>
          <a:p>
            <a:pPr lvl="1">
              <a:buFont typeface="Wingdings" pitchFamily="2" charset="2"/>
              <a:buChar char="Ø"/>
            </a:pPr>
            <a:r>
              <a:rPr lang="de-DE" dirty="0" smtClean="0">
                <a:sym typeface="Wingdings" pitchFamily="2" charset="2"/>
              </a:rPr>
              <a:t>Verbindung A-Junioren  Männer</a:t>
            </a:r>
          </a:p>
          <a:p>
            <a:pPr lvl="1">
              <a:buFont typeface="Wingdings" pitchFamily="2" charset="2"/>
              <a:buChar char="Ø"/>
            </a:pPr>
            <a:r>
              <a:rPr lang="de-DE" dirty="0" smtClean="0">
                <a:sym typeface="Wingdings" pitchFamily="2" charset="2"/>
              </a:rPr>
              <a:t>B-Mädchen spielen bei den Jungs</a:t>
            </a:r>
          </a:p>
          <a:p>
            <a:pPr lvl="1">
              <a:buFont typeface="Wingdings" pitchFamily="2" charset="2"/>
              <a:buChar char="Ø"/>
            </a:pPr>
            <a:endParaRPr lang="de-DE" dirty="0" smtClean="0"/>
          </a:p>
          <a:p>
            <a:pPr lvl="1">
              <a:buFont typeface="Wingdings" pitchFamily="2" charset="2"/>
              <a:buChar char="Ø"/>
            </a:pPr>
            <a:endParaRPr lang="de-DE" dirty="0" smtClean="0"/>
          </a:p>
          <a:p>
            <a:pPr lvl="1">
              <a:buFont typeface="Wingdings" pitchFamily="2" charset="2"/>
              <a:buChar char="Ø"/>
            </a:pPr>
            <a:endParaRPr lang="de-DE" dirty="0" smtClean="0"/>
          </a:p>
          <a:p>
            <a:pPr lvl="1">
              <a:buFont typeface="Wingdings" pitchFamily="2" charset="2"/>
              <a:buChar char="Ø"/>
            </a:pPr>
            <a:endParaRPr lang="de-DE" dirty="0" smtClean="0"/>
          </a:p>
          <a:p>
            <a:pPr lvl="2"/>
            <a:endParaRPr lang="de-DE" dirty="0"/>
          </a:p>
        </p:txBody>
      </p:sp>
      <p:pic>
        <p:nvPicPr>
          <p:cNvPr id="4" name="Grafik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3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de-DE" u="sng" dirty="0" smtClean="0"/>
              <a:t>Bericht des Jugendvorstandes:</a:t>
            </a:r>
          </a:p>
          <a:p>
            <a:pPr lvl="1">
              <a:buFont typeface="Wingdings" pitchFamily="2" charset="2"/>
              <a:buChar char="Ø"/>
            </a:pPr>
            <a:r>
              <a:rPr lang="de-DE" dirty="0" smtClean="0"/>
              <a:t>Trainer Saison 2018/19: 33</a:t>
            </a:r>
          </a:p>
          <a:p>
            <a:pPr lvl="1">
              <a:buFont typeface="Wingdings" pitchFamily="2" charset="2"/>
              <a:buChar char="Ø"/>
            </a:pPr>
            <a:r>
              <a:rPr lang="de-DE" dirty="0" smtClean="0"/>
              <a:t>Trainer Saison 2019/20: 38 </a:t>
            </a:r>
          </a:p>
          <a:p>
            <a:pPr lvl="1">
              <a:buFont typeface="Wingdings" pitchFamily="2" charset="2"/>
              <a:buChar char="Ø"/>
            </a:pPr>
            <a:r>
              <a:rPr lang="de-DE" dirty="0" smtClean="0"/>
              <a:t>Dank an die Trainerteams</a:t>
            </a:r>
          </a:p>
          <a:p>
            <a:pPr lvl="1">
              <a:buFont typeface="Wingdings" pitchFamily="2" charset="2"/>
              <a:buChar char="Ø"/>
            </a:pPr>
            <a:r>
              <a:rPr lang="de-DE" dirty="0" smtClean="0"/>
              <a:t>Teilnehmeranzahlen</a:t>
            </a:r>
          </a:p>
          <a:p>
            <a:pPr lvl="1">
              <a:buFont typeface="Wingdings" pitchFamily="2" charset="2"/>
              <a:buChar char="Ø"/>
            </a:pPr>
            <a:r>
              <a:rPr lang="de-DE" dirty="0" smtClean="0"/>
              <a:t>Verpflegung, Trikotsets, Pokale etc.</a:t>
            </a:r>
          </a:p>
          <a:p>
            <a:pPr lvl="1">
              <a:buFont typeface="Wingdings" pitchFamily="2" charset="2"/>
              <a:buChar char="Ø"/>
            </a:pPr>
            <a:r>
              <a:rPr lang="de-DE" dirty="0" smtClean="0"/>
              <a:t>Dank an die Trainerinnen und Trainer</a:t>
            </a:r>
          </a:p>
          <a:p>
            <a:pPr lvl="1">
              <a:buFont typeface="Wingdings" pitchFamily="2" charset="2"/>
              <a:buChar char="Ø"/>
            </a:pPr>
            <a:r>
              <a:rPr lang="de-DE" dirty="0" smtClean="0"/>
              <a:t>Dank an die Kinder für die Teilnahme</a:t>
            </a:r>
          </a:p>
          <a:p>
            <a:pPr lvl="1">
              <a:buFont typeface="Wingdings" pitchFamily="2" charset="2"/>
              <a:buChar char="Ø"/>
            </a:pPr>
            <a:endParaRPr lang="de-DE" dirty="0" smtClean="0"/>
          </a:p>
          <a:p>
            <a:pPr lvl="1">
              <a:buFont typeface="Wingdings" pitchFamily="2" charset="2"/>
              <a:buChar char="Ø"/>
            </a:pPr>
            <a:endParaRPr lang="de-DE" dirty="0" smtClean="0"/>
          </a:p>
          <a:p>
            <a:pPr lvl="2"/>
            <a:endParaRPr lang="de-DE" dirty="0"/>
          </a:p>
        </p:txBody>
      </p:sp>
      <p:pic>
        <p:nvPicPr>
          <p:cNvPr id="4" name="Grafik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3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Font typeface="Wingdings" pitchFamily="2" charset="2"/>
              <a:buChar char="Ø"/>
            </a:pPr>
            <a:endParaRPr lang="de-DE" sz="3500" b="1" u="sng" dirty="0" smtClean="0"/>
          </a:p>
          <a:p>
            <a:pPr>
              <a:buFont typeface="Wingdings" pitchFamily="2" charset="2"/>
              <a:buChar char="Ø"/>
            </a:pPr>
            <a:r>
              <a:rPr lang="de-DE" sz="3500" b="1" u="sng" dirty="0" smtClean="0"/>
              <a:t>Tagesordnung:</a:t>
            </a:r>
            <a:endParaRPr lang="de-DE" sz="45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de-DE" sz="3500" dirty="0" smtClean="0"/>
              <a:t>Begrüßung durch den Jugendleiter</a:t>
            </a:r>
          </a:p>
          <a:p>
            <a:pPr marL="514350" lvl="0" indent="-514350">
              <a:buFont typeface="+mj-lt"/>
              <a:buAutoNum type="arabicPeriod"/>
            </a:pPr>
            <a:r>
              <a:rPr lang="de-DE" sz="5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Feststellung der ordnungsgemäßen Ladung </a:t>
            </a:r>
          </a:p>
          <a:p>
            <a:pPr marL="514350" lvl="0" indent="-514350">
              <a:buFont typeface="+mj-lt"/>
              <a:buAutoNum type="arabicPeriod"/>
            </a:pPr>
            <a:r>
              <a:rPr lang="de-DE" sz="3500" dirty="0" smtClean="0"/>
              <a:t>Anträge zur Erweiterung der Tagesordnung				- Beschluss -</a:t>
            </a:r>
          </a:p>
          <a:p>
            <a:pPr marL="514350" lvl="0" indent="-514350">
              <a:buFont typeface="+mj-lt"/>
              <a:buAutoNum type="arabicPeriod"/>
            </a:pPr>
            <a:r>
              <a:rPr lang="de-DE" sz="3500" dirty="0" smtClean="0"/>
              <a:t>Diskussion und Beschlussfassung über vorliegende Anträge	</a:t>
            </a:r>
          </a:p>
          <a:p>
            <a:pPr marL="514350" lvl="0" indent="-514350">
              <a:buFont typeface="+mj-lt"/>
              <a:buAutoNum type="arabicPeriod"/>
            </a:pPr>
            <a:r>
              <a:rPr lang="de-DE" sz="3500" dirty="0" smtClean="0"/>
              <a:t>Bericht der Jugendleitung</a:t>
            </a:r>
          </a:p>
          <a:p>
            <a:pPr marL="514350" lvl="0" indent="-514350">
              <a:buFont typeface="+mj-lt"/>
              <a:buAutoNum type="arabicPeriod"/>
            </a:pPr>
            <a:r>
              <a:rPr lang="de-DE" sz="3500" dirty="0" smtClean="0"/>
              <a:t>Bericht des Kassenwartes der Jugend</a:t>
            </a:r>
          </a:p>
          <a:p>
            <a:pPr marL="514350" lvl="0" indent="-514350">
              <a:buFont typeface="+mj-lt"/>
              <a:buAutoNum type="arabicPeriod"/>
            </a:pPr>
            <a:r>
              <a:rPr lang="de-DE" sz="3500" dirty="0" smtClean="0"/>
              <a:t>Aussprache zu den </a:t>
            </a:r>
            <a:r>
              <a:rPr lang="de-DE" sz="3500" dirty="0" err="1" smtClean="0"/>
              <a:t>TOP´en</a:t>
            </a:r>
            <a:r>
              <a:rPr lang="de-DE" sz="3500" dirty="0" smtClean="0"/>
              <a:t> 5+6</a:t>
            </a:r>
          </a:p>
          <a:p>
            <a:pPr marL="514350" lvl="0" indent="-514350">
              <a:buFont typeface="+mj-lt"/>
              <a:buAutoNum type="arabicPeriod"/>
            </a:pPr>
            <a:r>
              <a:rPr lang="de-DE" sz="3500" dirty="0" smtClean="0"/>
              <a:t>Entlastung der Jugendleitung					- Beschluss -</a:t>
            </a:r>
          </a:p>
          <a:p>
            <a:pPr marL="514350" lvl="0" indent="-514350">
              <a:buFont typeface="+mj-lt"/>
              <a:buAutoNum type="arabicPeriod"/>
            </a:pPr>
            <a:r>
              <a:rPr lang="de-DE" sz="3500" dirty="0" smtClean="0"/>
              <a:t>Berufung eines Wahlleiters					</a:t>
            </a:r>
          </a:p>
          <a:p>
            <a:pPr marL="514350" lvl="0" indent="-514350">
              <a:buFont typeface="+mj-lt"/>
              <a:buAutoNum type="arabicPeriod"/>
            </a:pPr>
            <a:r>
              <a:rPr lang="de-DE" sz="3500" u="sng" dirty="0" smtClean="0"/>
              <a:t>Wahlen der Jugendleitung</a:t>
            </a:r>
            <a:endParaRPr lang="de-DE" sz="5000" dirty="0" smtClean="0"/>
          </a:p>
          <a:p>
            <a:pPr lvl="1"/>
            <a:r>
              <a:rPr lang="de-DE" sz="3500" dirty="0" smtClean="0"/>
              <a:t>Einer Jugendleiterin/eines Jugendleiters				- Beschluss -</a:t>
            </a:r>
          </a:p>
          <a:p>
            <a:pPr lvl="1"/>
            <a:r>
              <a:rPr lang="de-DE" sz="3500" dirty="0" smtClean="0"/>
              <a:t>Einer stellvertretenden Jugendleiterin/eines stellvertretenden Jugendleiters	- Beschluss -</a:t>
            </a:r>
          </a:p>
          <a:p>
            <a:pPr lvl="1"/>
            <a:r>
              <a:rPr lang="de-DE" sz="3500" dirty="0" smtClean="0"/>
              <a:t>Einer </a:t>
            </a:r>
            <a:r>
              <a:rPr lang="de-DE" sz="3500" dirty="0" err="1" smtClean="0"/>
              <a:t>Kassenwartin</a:t>
            </a:r>
            <a:r>
              <a:rPr lang="de-DE" sz="3500" dirty="0" smtClean="0"/>
              <a:t>/eines Kassenwarts 	 </a:t>
            </a:r>
            <a:r>
              <a:rPr lang="de-DE" sz="3000" dirty="0" smtClean="0"/>
              <a:t>			</a:t>
            </a:r>
            <a:r>
              <a:rPr lang="de-DE" sz="3500" dirty="0" smtClean="0"/>
              <a:t>- Beschluss -</a:t>
            </a:r>
          </a:p>
          <a:p>
            <a:pPr lvl="1"/>
            <a:r>
              <a:rPr lang="de-DE" sz="3500" dirty="0" smtClean="0"/>
              <a:t>Einer </a:t>
            </a:r>
            <a:r>
              <a:rPr lang="de-DE" sz="3500" dirty="0" err="1" smtClean="0"/>
              <a:t>Zeugwartin</a:t>
            </a:r>
            <a:r>
              <a:rPr lang="de-DE" sz="3500" dirty="0" smtClean="0"/>
              <a:t>/eines </a:t>
            </a:r>
            <a:r>
              <a:rPr lang="de-DE" sz="3500" dirty="0" err="1" smtClean="0"/>
              <a:t>Zeugwarts</a:t>
            </a:r>
            <a:r>
              <a:rPr lang="de-DE" sz="3500" dirty="0" smtClean="0"/>
              <a:t> 				- Beschluss -</a:t>
            </a:r>
          </a:p>
          <a:p>
            <a:pPr lvl="1"/>
            <a:r>
              <a:rPr lang="de-DE" sz="3500" dirty="0" smtClean="0"/>
              <a:t>Bis zu fünf Beisitzerinnen/Beisitzer				- Beschluss –</a:t>
            </a:r>
          </a:p>
          <a:p>
            <a:pPr marL="514350" indent="-514350">
              <a:buNone/>
            </a:pPr>
            <a:r>
              <a:rPr lang="de-DE" sz="3500" dirty="0" smtClean="0"/>
              <a:t>10.	Festlegung der Schwerpunkte der zukünftigen Jugendarbeit im Verein</a:t>
            </a:r>
            <a:endParaRPr lang="de-DE" sz="5000" dirty="0" smtClean="0"/>
          </a:p>
          <a:p>
            <a:pPr marL="514350" indent="-514350">
              <a:buNone/>
            </a:pPr>
            <a:r>
              <a:rPr lang="de-DE" sz="3500" dirty="0" smtClean="0"/>
              <a:t>11.	Schlusswort</a:t>
            </a:r>
            <a:endParaRPr lang="de-DE" sz="5000" dirty="0" smtClean="0"/>
          </a:p>
          <a:p>
            <a:endParaRPr lang="de-DE" dirty="0"/>
          </a:p>
        </p:txBody>
      </p:sp>
      <p:pic>
        <p:nvPicPr>
          <p:cNvPr id="4" name="Grafik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3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3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3" descr="C:\Users\Mauvel\AppData\Local\Microsoft\Windows\Temporary Internet Files\Content.Outlook\YK4SCWP0\df452989-4849-45d1-95a9-b87cff207b0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844824"/>
            <a:ext cx="6192688" cy="46445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8370" name="Picture 2" descr="C:\Users\Mauvel\AppData\Local\Microsoft\Windows\Temporary Internet Files\Content.Outlook\YK4SCWP0\973c25d9-c0d7-4c70-a84b-57d20eb59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00808"/>
            <a:ext cx="6204181" cy="46531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Grafik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63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de-DE" u="sng" dirty="0" smtClean="0"/>
              <a:t>KickAkademie</a:t>
            </a:r>
          </a:p>
          <a:p>
            <a:pPr lvl="1">
              <a:buFont typeface="Wingdings" pitchFamily="2" charset="2"/>
              <a:buChar char="Ø"/>
            </a:pPr>
            <a:r>
              <a:rPr lang="de-DE" dirty="0" smtClean="0"/>
              <a:t>Überragende Teilnehmerzahlen</a:t>
            </a:r>
          </a:p>
          <a:p>
            <a:pPr lvl="1">
              <a:buFont typeface="Wingdings" pitchFamily="2" charset="2"/>
              <a:buChar char="Ø"/>
            </a:pPr>
            <a:r>
              <a:rPr lang="de-DE" dirty="0" smtClean="0"/>
              <a:t>Verpflegung vom Casino in Zusammenarbeit mit Martin </a:t>
            </a:r>
            <a:r>
              <a:rPr lang="de-DE" dirty="0" err="1" smtClean="0"/>
              <a:t>Grönke</a:t>
            </a:r>
            <a:r>
              <a:rPr lang="de-DE" dirty="0" smtClean="0"/>
              <a:t>, vielen Dank!</a:t>
            </a:r>
          </a:p>
          <a:p>
            <a:pPr lvl="1">
              <a:buFont typeface="Wingdings" pitchFamily="2" charset="2"/>
              <a:buChar char="Ø"/>
            </a:pPr>
            <a:r>
              <a:rPr lang="de-DE" dirty="0" smtClean="0"/>
              <a:t>Auch das Bel </a:t>
            </a:r>
            <a:r>
              <a:rPr lang="de-DE" dirty="0" err="1" smtClean="0"/>
              <a:t>Paese</a:t>
            </a:r>
            <a:r>
              <a:rPr lang="de-DE" dirty="0" smtClean="0"/>
              <a:t> hat sich daran beteiligt. Vielen Dank!</a:t>
            </a:r>
          </a:p>
          <a:p>
            <a:pPr lvl="1">
              <a:buFont typeface="Wingdings" pitchFamily="2" charset="2"/>
              <a:buChar char="Ø"/>
            </a:pPr>
            <a:r>
              <a:rPr lang="de-DE" dirty="0" smtClean="0"/>
              <a:t> Dank an die Trainerinnen und Trainer, die diese KickAkademien überhaupt ermöglichen</a:t>
            </a:r>
          </a:p>
          <a:p>
            <a:pPr lvl="2"/>
            <a:endParaRPr lang="de-DE" dirty="0"/>
          </a:p>
        </p:txBody>
      </p:sp>
      <p:pic>
        <p:nvPicPr>
          <p:cNvPr id="4" name="Grafik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3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C:\Users\Mauvel\AppData\Local\Microsoft\Windows\Temporary Internet Files\Content.Outlook\YK4SCWP0\d91628a0-0173-43d8-bf54-2fc5e8c6c7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844824"/>
            <a:ext cx="3543858" cy="47251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Grafik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63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de-DE" u="sng" dirty="0" smtClean="0"/>
              <a:t>Bericht des Jugendvorstandes:</a:t>
            </a:r>
          </a:p>
          <a:p>
            <a:pPr lvl="1">
              <a:buFont typeface="Wingdings" pitchFamily="2" charset="2"/>
              <a:buChar char="Ø"/>
            </a:pPr>
            <a:r>
              <a:rPr lang="de-DE" dirty="0" smtClean="0"/>
              <a:t>Dank an die Eltern und die zahlreichen Einlaufkinder</a:t>
            </a:r>
          </a:p>
          <a:p>
            <a:pPr lvl="1">
              <a:buFont typeface="Wingdings" pitchFamily="2" charset="2"/>
              <a:buChar char="Ø"/>
            </a:pPr>
            <a:r>
              <a:rPr lang="de-DE" dirty="0" smtClean="0"/>
              <a:t>Wir sind bemüht, den Kids dieses Gefühl weiterhin zu vermitteln.</a:t>
            </a:r>
          </a:p>
          <a:p>
            <a:pPr lvl="2"/>
            <a:endParaRPr lang="de-DE" dirty="0"/>
          </a:p>
        </p:txBody>
      </p:sp>
      <p:pic>
        <p:nvPicPr>
          <p:cNvPr id="4" name="Grafik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3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de-DE" u="sng" dirty="0" smtClean="0"/>
              <a:t>Bericht des Jugendvorstandes:</a:t>
            </a:r>
          </a:p>
          <a:p>
            <a:pPr lvl="1">
              <a:buFont typeface="Wingdings" pitchFamily="2" charset="2"/>
              <a:buChar char="Ø"/>
            </a:pPr>
            <a:r>
              <a:rPr lang="de-DE" dirty="0" smtClean="0"/>
              <a:t>Dank an die </a:t>
            </a:r>
            <a:r>
              <a:rPr lang="de-DE" dirty="0" err="1" smtClean="0"/>
              <a:t>BufDi´s</a:t>
            </a:r>
            <a:r>
              <a:rPr lang="de-DE" dirty="0" smtClean="0"/>
              <a:t>  2018/19, Hannes Freyer, Yannick Gebel, Yannick </a:t>
            </a:r>
            <a:r>
              <a:rPr lang="de-DE" dirty="0" err="1" smtClean="0"/>
              <a:t>Hann</a:t>
            </a:r>
            <a:r>
              <a:rPr lang="de-DE" dirty="0" smtClean="0"/>
              <a:t> &amp; Christopher Voigt</a:t>
            </a:r>
          </a:p>
          <a:p>
            <a:pPr lvl="1">
              <a:buFont typeface="Wingdings" pitchFamily="2" charset="2"/>
              <a:buChar char="Ø"/>
            </a:pPr>
            <a:r>
              <a:rPr lang="de-DE" dirty="0" smtClean="0"/>
              <a:t>Alle Vier haben sich toll eingebracht und den Verein durch ihr Engagement nach vorne gebracht</a:t>
            </a:r>
          </a:p>
          <a:p>
            <a:pPr lvl="1">
              <a:buFont typeface="Wingdings" pitchFamily="2" charset="2"/>
              <a:buChar char="Ø"/>
            </a:pPr>
            <a:r>
              <a:rPr lang="de-DE" dirty="0" smtClean="0"/>
              <a:t>Anekdote Lehrgang Leonard Kühn</a:t>
            </a:r>
          </a:p>
          <a:p>
            <a:pPr lvl="1">
              <a:buFont typeface="Wingdings" pitchFamily="2" charset="2"/>
              <a:buChar char="Ø"/>
            </a:pPr>
            <a:r>
              <a:rPr lang="de-DE" dirty="0" smtClean="0"/>
              <a:t>Anekdote „Wenn der Chef kommt tu wenigstens so als würdest Du arbeiten“</a:t>
            </a:r>
          </a:p>
          <a:p>
            <a:pPr lvl="1">
              <a:buFont typeface="Wingdings" pitchFamily="2" charset="2"/>
              <a:buChar char="Ø"/>
            </a:pPr>
            <a:r>
              <a:rPr lang="de-DE" dirty="0" smtClean="0"/>
              <a:t>Neue </a:t>
            </a:r>
            <a:r>
              <a:rPr lang="de-DE" dirty="0" err="1" smtClean="0"/>
              <a:t>BufDis</a:t>
            </a:r>
            <a:r>
              <a:rPr lang="de-DE" dirty="0" smtClean="0"/>
              <a:t>: Tim Marscheider &amp; Christopher </a:t>
            </a:r>
            <a:r>
              <a:rPr lang="de-DE" dirty="0" err="1" smtClean="0"/>
              <a:t>Leps</a:t>
            </a:r>
            <a:endParaRPr lang="de-DE" dirty="0" smtClean="0"/>
          </a:p>
          <a:p>
            <a:pPr lvl="1">
              <a:buFont typeface="Wingdings" pitchFamily="2" charset="2"/>
              <a:buChar char="Ø"/>
            </a:pPr>
            <a:endParaRPr lang="de-DE" dirty="0" smtClean="0"/>
          </a:p>
          <a:p>
            <a:pPr lvl="1">
              <a:buFont typeface="Wingdings" pitchFamily="2" charset="2"/>
              <a:buChar char="Ø"/>
            </a:pPr>
            <a:endParaRPr lang="de-DE" dirty="0" smtClean="0"/>
          </a:p>
          <a:p>
            <a:pPr lvl="2"/>
            <a:endParaRPr lang="de-DE" dirty="0"/>
          </a:p>
        </p:txBody>
      </p:sp>
      <p:pic>
        <p:nvPicPr>
          <p:cNvPr id="4" name="Grafik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3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de-DE" b="1" u="sng" dirty="0" smtClean="0"/>
              <a:t>Tagesordnung:</a:t>
            </a:r>
            <a:endParaRPr lang="de-DE" sz="40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de-DE" dirty="0" smtClean="0"/>
              <a:t>Begrüßung durch den Jugendleiter</a:t>
            </a:r>
          </a:p>
          <a:p>
            <a:pPr marL="514350" lvl="0" indent="-514350">
              <a:buFont typeface="+mj-lt"/>
              <a:buAutoNum type="arabicPeriod"/>
            </a:pPr>
            <a:r>
              <a:rPr lang="de-DE" dirty="0" smtClean="0"/>
              <a:t>Feststellung der ordnungsgemäßen Ladung </a:t>
            </a:r>
          </a:p>
          <a:p>
            <a:pPr marL="514350" lvl="0" indent="-514350">
              <a:buFont typeface="+mj-lt"/>
              <a:buAutoNum type="arabicPeriod"/>
            </a:pPr>
            <a:r>
              <a:rPr lang="de-DE" dirty="0" smtClean="0"/>
              <a:t>Anträge zur Erweiterung der Tagesordnung				- Beschluss – </a:t>
            </a:r>
          </a:p>
          <a:p>
            <a:pPr marL="514350" lvl="0" indent="-514350">
              <a:buFont typeface="+mj-lt"/>
              <a:buAutoNum type="arabicPeriod"/>
            </a:pPr>
            <a:r>
              <a:rPr lang="de-DE" dirty="0" smtClean="0"/>
              <a:t>Diskussion und Beschlussfassung über vorliegende Anträge</a:t>
            </a:r>
          </a:p>
          <a:p>
            <a:pPr marL="514350" lvl="0" indent="-514350">
              <a:buFont typeface="+mj-lt"/>
              <a:buAutoNum type="arabicPeriod"/>
            </a:pPr>
            <a:r>
              <a:rPr lang="de-DE" dirty="0" smtClean="0"/>
              <a:t>Bericht der Jugendleitung</a:t>
            </a:r>
          </a:p>
          <a:p>
            <a:pPr marL="514350" lvl="0" indent="-514350">
              <a:buFont typeface="+mj-lt"/>
              <a:buAutoNum type="arabicPeriod"/>
            </a:pPr>
            <a:r>
              <a:rPr lang="de-DE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Bericht des Kassenwartes der Jugend</a:t>
            </a:r>
          </a:p>
          <a:p>
            <a:pPr marL="514350" lvl="0" indent="-514350">
              <a:buFont typeface="+mj-lt"/>
              <a:buAutoNum type="arabicPeriod"/>
            </a:pPr>
            <a:r>
              <a:rPr lang="de-DE" dirty="0" smtClean="0"/>
              <a:t>Aussprache zu den </a:t>
            </a:r>
            <a:r>
              <a:rPr lang="de-DE" dirty="0" err="1" smtClean="0"/>
              <a:t>TOP´en</a:t>
            </a:r>
            <a:r>
              <a:rPr lang="de-DE" dirty="0" smtClean="0"/>
              <a:t> 5+6</a:t>
            </a:r>
          </a:p>
          <a:p>
            <a:pPr marL="514350" lvl="0" indent="-514350">
              <a:buFont typeface="+mj-lt"/>
              <a:buAutoNum type="arabicPeriod"/>
            </a:pPr>
            <a:r>
              <a:rPr lang="de-DE" dirty="0" smtClean="0"/>
              <a:t>Entlastung der Jugendleitung					- Beschluss -</a:t>
            </a:r>
          </a:p>
          <a:p>
            <a:pPr marL="514350" lvl="0" indent="-514350">
              <a:buFont typeface="+mj-lt"/>
              <a:buAutoNum type="arabicPeriod"/>
            </a:pPr>
            <a:r>
              <a:rPr lang="de-DE" dirty="0" smtClean="0"/>
              <a:t>Berufung eines Wahlleiters</a:t>
            </a:r>
          </a:p>
          <a:p>
            <a:pPr marL="514350" lvl="0" indent="-514350">
              <a:buFont typeface="+mj-lt"/>
              <a:buAutoNum type="arabicPeriod"/>
            </a:pPr>
            <a:r>
              <a:rPr lang="de-DE" u="sng" dirty="0" smtClean="0"/>
              <a:t>Wahlen der Jugendleitung</a:t>
            </a:r>
            <a:endParaRPr lang="de-DE" sz="4400" dirty="0" smtClean="0"/>
          </a:p>
          <a:p>
            <a:pPr lvl="1"/>
            <a:r>
              <a:rPr lang="de-DE" sz="3300" dirty="0" smtClean="0"/>
              <a:t>Einer Jugendleiterin/eines Jugendleiters				- Beschluss -</a:t>
            </a:r>
          </a:p>
          <a:p>
            <a:pPr lvl="1"/>
            <a:r>
              <a:rPr lang="de-DE" sz="3300" dirty="0" smtClean="0"/>
              <a:t>Einer stellvertretenden Jugendleiterin/eines stellvertretenden Jugendleiters	- Beschluss -</a:t>
            </a:r>
          </a:p>
          <a:p>
            <a:pPr lvl="1"/>
            <a:r>
              <a:rPr lang="de-DE" sz="3300" dirty="0" smtClean="0"/>
              <a:t>Einer </a:t>
            </a:r>
            <a:r>
              <a:rPr lang="de-DE" sz="3300" dirty="0" err="1" smtClean="0"/>
              <a:t>Kassenwartin</a:t>
            </a:r>
            <a:r>
              <a:rPr lang="de-DE" sz="3300" dirty="0" smtClean="0"/>
              <a:t>/eines Kassenwarts 	 </a:t>
            </a:r>
            <a:r>
              <a:rPr lang="de-DE" dirty="0" smtClean="0"/>
              <a:t>			</a:t>
            </a:r>
            <a:r>
              <a:rPr lang="de-DE" sz="3300" dirty="0" smtClean="0"/>
              <a:t>- Beschluss -</a:t>
            </a:r>
          </a:p>
          <a:p>
            <a:pPr lvl="1"/>
            <a:r>
              <a:rPr lang="de-DE" sz="3300" dirty="0" smtClean="0"/>
              <a:t>Einer </a:t>
            </a:r>
            <a:r>
              <a:rPr lang="de-DE" sz="3300" dirty="0" err="1" smtClean="0"/>
              <a:t>Zeugwartin</a:t>
            </a:r>
            <a:r>
              <a:rPr lang="de-DE" sz="3300" dirty="0" smtClean="0"/>
              <a:t>/eines </a:t>
            </a:r>
            <a:r>
              <a:rPr lang="de-DE" sz="3300" dirty="0" err="1" smtClean="0"/>
              <a:t>Zeugwarts</a:t>
            </a:r>
            <a:r>
              <a:rPr lang="de-DE" sz="3300" dirty="0" smtClean="0"/>
              <a:t> 				- Beschluss -</a:t>
            </a:r>
          </a:p>
          <a:p>
            <a:pPr lvl="1"/>
            <a:r>
              <a:rPr lang="de-DE" sz="3300" dirty="0" smtClean="0"/>
              <a:t>Bis zu fünf Beisitzerinnen/Beisitzer				- Beschluss –</a:t>
            </a:r>
          </a:p>
          <a:p>
            <a:pPr marL="514350" indent="-514350">
              <a:buNone/>
            </a:pPr>
            <a:r>
              <a:rPr lang="de-DE" dirty="0" smtClean="0"/>
              <a:t>10.	Festlegung der Schwerpunkte der zukünftigen Jugendarbeit im Verein</a:t>
            </a:r>
            <a:endParaRPr lang="de-DE" sz="4400" dirty="0" smtClean="0"/>
          </a:p>
          <a:p>
            <a:pPr marL="514350" indent="-514350">
              <a:buNone/>
            </a:pPr>
            <a:r>
              <a:rPr lang="de-DE" dirty="0" smtClean="0"/>
              <a:t>11.	Schlusswort</a:t>
            </a:r>
            <a:endParaRPr lang="de-DE" sz="4400" dirty="0" smtClean="0"/>
          </a:p>
          <a:p>
            <a:endParaRPr lang="de-DE" dirty="0"/>
          </a:p>
        </p:txBody>
      </p:sp>
      <p:pic>
        <p:nvPicPr>
          <p:cNvPr id="4" name="Grafik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3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de-DE" u="sng" dirty="0" smtClean="0"/>
              <a:t>Bericht des Kassenwartes der Jugend:</a:t>
            </a:r>
          </a:p>
          <a:p>
            <a:pPr lvl="1"/>
            <a:r>
              <a:rPr lang="de-DE" dirty="0" smtClean="0"/>
              <a:t>Einnahmen hauptsächlich aus: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de-DE" dirty="0" smtClean="0"/>
              <a:t>Mitgliedsbeiträgen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de-DE" dirty="0" smtClean="0"/>
              <a:t>Fördermittel der Stadt HN und des Landkreises OHV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de-DE" dirty="0" smtClean="0"/>
              <a:t>Berliner Fußball Verband/ DKLB  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de-DE" dirty="0" smtClean="0"/>
              <a:t>Sponsoren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de-DE" dirty="0" smtClean="0"/>
              <a:t>Veranstaltungen (z.B. Kick Akademien in den Ferien) </a:t>
            </a:r>
          </a:p>
          <a:p>
            <a:endParaRPr lang="de-DE" dirty="0"/>
          </a:p>
        </p:txBody>
      </p:sp>
      <p:pic>
        <p:nvPicPr>
          <p:cNvPr id="4" name="Grafik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3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de-DE" u="sng" dirty="0" smtClean="0"/>
              <a:t>Bericht des Kassenwartes der Jugend:</a:t>
            </a:r>
          </a:p>
          <a:p>
            <a:pPr lvl="1"/>
            <a:r>
              <a:rPr lang="de-DE" dirty="0" smtClean="0"/>
              <a:t>Ausgaben hauptsächlich für: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de-DE" dirty="0" smtClean="0"/>
              <a:t>Übungsleiterpauschalen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de-DE" dirty="0" smtClean="0"/>
              <a:t>Geschäftsstelle (anteilig)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de-DE" dirty="0" smtClean="0"/>
              <a:t>Betriebskosten (anteilig)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de-DE" dirty="0" smtClean="0"/>
              <a:t>Trainings- und Spielmaterialien (Hallengebühren, Teilnahmegebühren für Turniere, Bälle, Leibchen und anderes)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de-DE" dirty="0" smtClean="0"/>
              <a:t>Einheitliche Spielkleidung (wenn nicht über Sponsoren)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de-DE" dirty="0" smtClean="0"/>
              <a:t>Zuschuss für Trainingsbekleidung (für ein einheitliches Erscheinungsbild) </a:t>
            </a:r>
          </a:p>
          <a:p>
            <a:endParaRPr lang="de-DE" dirty="0"/>
          </a:p>
        </p:txBody>
      </p:sp>
      <p:pic>
        <p:nvPicPr>
          <p:cNvPr id="4" name="Grafik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3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de-DE" b="1" u="sng" dirty="0" smtClean="0"/>
              <a:t>Tagesordnung:</a:t>
            </a:r>
            <a:endParaRPr lang="de-DE" sz="40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de-DE" dirty="0" smtClean="0"/>
              <a:t>Begrüßung durch den Jugendleiter</a:t>
            </a:r>
          </a:p>
          <a:p>
            <a:pPr marL="514350" lvl="0" indent="-514350">
              <a:buFont typeface="+mj-lt"/>
              <a:buAutoNum type="arabicPeriod"/>
            </a:pPr>
            <a:r>
              <a:rPr lang="de-DE" dirty="0" smtClean="0"/>
              <a:t>Feststellung der ordnungsgemäßen Ladung </a:t>
            </a:r>
          </a:p>
          <a:p>
            <a:pPr marL="514350" lvl="0" indent="-514350">
              <a:buFont typeface="+mj-lt"/>
              <a:buAutoNum type="arabicPeriod"/>
            </a:pPr>
            <a:r>
              <a:rPr lang="de-DE" dirty="0" smtClean="0"/>
              <a:t>Anträge zur Erweiterung der Tagesordnung				- Beschluss – </a:t>
            </a:r>
          </a:p>
          <a:p>
            <a:pPr marL="514350" lvl="0" indent="-514350">
              <a:buFont typeface="+mj-lt"/>
              <a:buAutoNum type="arabicPeriod"/>
            </a:pPr>
            <a:r>
              <a:rPr lang="de-DE" dirty="0" smtClean="0"/>
              <a:t>Diskussion und Beschlussfassung über vorliegende Anträge</a:t>
            </a:r>
          </a:p>
          <a:p>
            <a:pPr marL="514350" lvl="0" indent="-514350">
              <a:buFont typeface="+mj-lt"/>
              <a:buAutoNum type="arabicPeriod"/>
            </a:pPr>
            <a:r>
              <a:rPr lang="de-DE" dirty="0" smtClean="0"/>
              <a:t>Bericht der Jugendleitung</a:t>
            </a:r>
          </a:p>
          <a:p>
            <a:pPr marL="514350" lvl="0" indent="-514350">
              <a:buFont typeface="+mj-lt"/>
              <a:buAutoNum type="arabicPeriod"/>
            </a:pPr>
            <a:r>
              <a:rPr lang="de-DE" dirty="0" smtClean="0"/>
              <a:t>Bericht des Kassenwartes der Jugend</a:t>
            </a:r>
          </a:p>
          <a:p>
            <a:pPr marL="514350" lvl="0" indent="-514350">
              <a:buFont typeface="+mj-lt"/>
              <a:buAutoNum type="arabicPeriod"/>
            </a:pPr>
            <a:r>
              <a:rPr lang="de-DE" sz="5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Aussprache zu den </a:t>
            </a:r>
            <a:r>
              <a:rPr lang="de-DE" sz="51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TOP´en</a:t>
            </a:r>
            <a:r>
              <a:rPr lang="de-DE" sz="5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5+6</a:t>
            </a:r>
            <a:endParaRPr lang="de-DE" dirty="0" smtClean="0"/>
          </a:p>
          <a:p>
            <a:pPr marL="514350" lvl="0" indent="-514350">
              <a:buFont typeface="+mj-lt"/>
              <a:buAutoNum type="arabicPeriod"/>
            </a:pPr>
            <a:r>
              <a:rPr lang="de-DE" dirty="0" smtClean="0"/>
              <a:t>Entlastung der Jugendleitung					- Beschluss -</a:t>
            </a:r>
          </a:p>
          <a:p>
            <a:pPr marL="514350" lvl="0" indent="-514350">
              <a:buFont typeface="+mj-lt"/>
              <a:buAutoNum type="arabicPeriod"/>
            </a:pPr>
            <a:r>
              <a:rPr lang="de-DE" dirty="0" smtClean="0"/>
              <a:t>Berufung eines Wahlleiters</a:t>
            </a:r>
          </a:p>
          <a:p>
            <a:pPr marL="514350" lvl="0" indent="-514350">
              <a:buFont typeface="+mj-lt"/>
              <a:buAutoNum type="arabicPeriod"/>
            </a:pPr>
            <a:r>
              <a:rPr lang="de-DE" u="sng" dirty="0" smtClean="0"/>
              <a:t>Wahlen der Jugendleitung</a:t>
            </a:r>
            <a:endParaRPr lang="de-DE" sz="4400" dirty="0" smtClean="0"/>
          </a:p>
          <a:p>
            <a:pPr lvl="1"/>
            <a:r>
              <a:rPr lang="de-DE" sz="3300" dirty="0" smtClean="0"/>
              <a:t>Einer Jugendleiterin/eines Jugendleiters				- Beschluss -</a:t>
            </a:r>
          </a:p>
          <a:p>
            <a:pPr lvl="1"/>
            <a:r>
              <a:rPr lang="de-DE" sz="3300" dirty="0" smtClean="0"/>
              <a:t>Einer stellvertretenden Jugendleiterin/eines stellvertretenden Jugendleiters	- Beschluss -</a:t>
            </a:r>
          </a:p>
          <a:p>
            <a:pPr lvl="1"/>
            <a:r>
              <a:rPr lang="de-DE" sz="3300" dirty="0" smtClean="0"/>
              <a:t>Einer </a:t>
            </a:r>
            <a:r>
              <a:rPr lang="de-DE" sz="3300" dirty="0" err="1" smtClean="0"/>
              <a:t>Kassenwartin</a:t>
            </a:r>
            <a:r>
              <a:rPr lang="de-DE" sz="3300" dirty="0" smtClean="0"/>
              <a:t>/eines Kassenwarts 	 </a:t>
            </a:r>
            <a:r>
              <a:rPr lang="de-DE" dirty="0" smtClean="0"/>
              <a:t>			</a:t>
            </a:r>
            <a:r>
              <a:rPr lang="de-DE" sz="3300" dirty="0" smtClean="0"/>
              <a:t>- Beschluss -</a:t>
            </a:r>
          </a:p>
          <a:p>
            <a:pPr lvl="1"/>
            <a:r>
              <a:rPr lang="de-DE" sz="3300" dirty="0" smtClean="0"/>
              <a:t>Einer </a:t>
            </a:r>
            <a:r>
              <a:rPr lang="de-DE" sz="3300" dirty="0" err="1" smtClean="0"/>
              <a:t>Zeugwartin</a:t>
            </a:r>
            <a:r>
              <a:rPr lang="de-DE" sz="3300" dirty="0" smtClean="0"/>
              <a:t>/eines </a:t>
            </a:r>
            <a:r>
              <a:rPr lang="de-DE" sz="3300" dirty="0" err="1" smtClean="0"/>
              <a:t>Zeugwarts</a:t>
            </a:r>
            <a:r>
              <a:rPr lang="de-DE" sz="3300" dirty="0" smtClean="0"/>
              <a:t> 				- Beschluss -</a:t>
            </a:r>
          </a:p>
          <a:p>
            <a:pPr lvl="1"/>
            <a:r>
              <a:rPr lang="de-DE" sz="3300" dirty="0" smtClean="0"/>
              <a:t>Bis zu fünf Beisitzerinnen/Beisitzer				- Beschluss –</a:t>
            </a:r>
          </a:p>
          <a:p>
            <a:pPr marL="514350" indent="-514350">
              <a:buNone/>
            </a:pPr>
            <a:r>
              <a:rPr lang="de-DE" dirty="0" smtClean="0"/>
              <a:t>10.	Festlegung der Schwerpunkte der zukünftigen Jugendarbeit im Verein</a:t>
            </a:r>
            <a:endParaRPr lang="de-DE" sz="4400" dirty="0" smtClean="0"/>
          </a:p>
          <a:p>
            <a:pPr marL="514350" indent="-514350">
              <a:buNone/>
            </a:pPr>
            <a:r>
              <a:rPr lang="de-DE" dirty="0" smtClean="0"/>
              <a:t>11.	Schlusswort</a:t>
            </a:r>
            <a:endParaRPr lang="de-DE" sz="4400" dirty="0" smtClean="0"/>
          </a:p>
          <a:p>
            <a:endParaRPr lang="de-DE" dirty="0"/>
          </a:p>
        </p:txBody>
      </p:sp>
      <p:pic>
        <p:nvPicPr>
          <p:cNvPr id="4" name="Grafik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3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Font typeface="Wingdings" pitchFamily="2" charset="2"/>
              <a:buChar char="Ø"/>
            </a:pPr>
            <a:endParaRPr lang="de-DE" sz="3500" b="1" u="sng" dirty="0" smtClean="0"/>
          </a:p>
          <a:p>
            <a:pPr>
              <a:buFont typeface="Wingdings" pitchFamily="2" charset="2"/>
              <a:buChar char="Ø"/>
            </a:pPr>
            <a:r>
              <a:rPr lang="de-DE" sz="3500" b="1" u="sng" dirty="0" smtClean="0"/>
              <a:t>Tagesordnung:</a:t>
            </a:r>
            <a:endParaRPr lang="de-DE" sz="45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de-DE" sz="3500" dirty="0" smtClean="0"/>
              <a:t>Begrüßung durch den Jugendleiter</a:t>
            </a:r>
          </a:p>
          <a:p>
            <a:pPr marL="514350" lvl="0" indent="-514350">
              <a:buFont typeface="+mj-lt"/>
              <a:buAutoNum type="arabicPeriod"/>
            </a:pPr>
            <a:r>
              <a:rPr lang="de-DE" sz="3500" dirty="0" smtClean="0"/>
              <a:t>Feststellung der ordnungsgemäßen Ladung </a:t>
            </a:r>
          </a:p>
          <a:p>
            <a:pPr marL="514350" lvl="0" indent="-514350">
              <a:buFont typeface="+mj-lt"/>
              <a:buAutoNum type="arabicPeriod"/>
            </a:pPr>
            <a:r>
              <a:rPr lang="de-DE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Anträge zur Erweiterung der Tagesordnung		</a:t>
            </a:r>
            <a:r>
              <a:rPr lang="de-DE" sz="3500" dirty="0" smtClean="0"/>
              <a:t>- Beschluss – </a:t>
            </a:r>
          </a:p>
          <a:p>
            <a:pPr marL="514350" lvl="0" indent="-514350">
              <a:buFont typeface="+mj-lt"/>
              <a:buAutoNum type="arabicPeriod"/>
            </a:pPr>
            <a:r>
              <a:rPr lang="de-DE" sz="3500" dirty="0" smtClean="0"/>
              <a:t>Diskussion und Beschlussfassung über vorliegende Anträge</a:t>
            </a:r>
          </a:p>
          <a:p>
            <a:pPr marL="514350" lvl="0" indent="-514350">
              <a:buFont typeface="+mj-lt"/>
              <a:buAutoNum type="arabicPeriod"/>
            </a:pPr>
            <a:r>
              <a:rPr lang="de-DE" sz="3500" dirty="0" smtClean="0"/>
              <a:t>Bericht der Jugendleitung</a:t>
            </a:r>
          </a:p>
          <a:p>
            <a:pPr marL="514350" lvl="0" indent="-514350">
              <a:buFont typeface="+mj-lt"/>
              <a:buAutoNum type="arabicPeriod"/>
            </a:pPr>
            <a:r>
              <a:rPr lang="de-DE" sz="3500" dirty="0" smtClean="0"/>
              <a:t>Bericht des Kassenwartes der Jugend</a:t>
            </a:r>
          </a:p>
          <a:p>
            <a:pPr marL="514350" lvl="0" indent="-514350">
              <a:buFont typeface="+mj-lt"/>
              <a:buAutoNum type="arabicPeriod"/>
            </a:pPr>
            <a:r>
              <a:rPr lang="de-DE" sz="3500" dirty="0" smtClean="0"/>
              <a:t>Aussprache zu den </a:t>
            </a:r>
            <a:r>
              <a:rPr lang="de-DE" sz="3500" dirty="0" err="1" smtClean="0"/>
              <a:t>TOP´en</a:t>
            </a:r>
            <a:r>
              <a:rPr lang="de-DE" sz="3500" dirty="0" smtClean="0"/>
              <a:t> 5+6</a:t>
            </a:r>
          </a:p>
          <a:p>
            <a:pPr marL="514350" lvl="0" indent="-514350">
              <a:buFont typeface="+mj-lt"/>
              <a:buAutoNum type="arabicPeriod"/>
            </a:pPr>
            <a:r>
              <a:rPr lang="de-DE" sz="3500" dirty="0" smtClean="0"/>
              <a:t>Entlastung der Jugendleitung					- Beschluss -</a:t>
            </a:r>
          </a:p>
          <a:p>
            <a:pPr marL="514350" lvl="0" indent="-514350">
              <a:buFont typeface="+mj-lt"/>
              <a:buAutoNum type="arabicPeriod"/>
            </a:pPr>
            <a:r>
              <a:rPr lang="de-DE" sz="3500" dirty="0" smtClean="0"/>
              <a:t>Berufung eines Wahlleiters					</a:t>
            </a:r>
          </a:p>
          <a:p>
            <a:pPr marL="514350" lvl="0" indent="-514350">
              <a:buFont typeface="+mj-lt"/>
              <a:buAutoNum type="arabicPeriod"/>
            </a:pPr>
            <a:r>
              <a:rPr lang="de-DE" sz="3500" u="sng" dirty="0" smtClean="0"/>
              <a:t>Wahlen der Jugendleitung</a:t>
            </a:r>
            <a:endParaRPr lang="de-DE" sz="5000" dirty="0" smtClean="0"/>
          </a:p>
          <a:p>
            <a:pPr lvl="1"/>
            <a:r>
              <a:rPr lang="de-DE" sz="3500" dirty="0" smtClean="0"/>
              <a:t>Einer Jugendleiterin/eines Jugendleiters				- Beschluss -</a:t>
            </a:r>
          </a:p>
          <a:p>
            <a:pPr lvl="1"/>
            <a:r>
              <a:rPr lang="de-DE" sz="3500" dirty="0" smtClean="0"/>
              <a:t>Einer stellvertretenden Jugendleiterin/eines stellvertretenden Jugendleiters	- Beschluss -</a:t>
            </a:r>
          </a:p>
          <a:p>
            <a:pPr lvl="1"/>
            <a:r>
              <a:rPr lang="de-DE" sz="3500" dirty="0" smtClean="0"/>
              <a:t>Einer </a:t>
            </a:r>
            <a:r>
              <a:rPr lang="de-DE" sz="3500" dirty="0" err="1" smtClean="0"/>
              <a:t>Kassenwartin</a:t>
            </a:r>
            <a:r>
              <a:rPr lang="de-DE" sz="3500" dirty="0" smtClean="0"/>
              <a:t>/eines Kassenwarts 	 </a:t>
            </a:r>
            <a:r>
              <a:rPr lang="de-DE" sz="3000" dirty="0" smtClean="0"/>
              <a:t>			</a:t>
            </a:r>
            <a:r>
              <a:rPr lang="de-DE" sz="3500" dirty="0" smtClean="0"/>
              <a:t>- Beschluss -</a:t>
            </a:r>
          </a:p>
          <a:p>
            <a:pPr lvl="1"/>
            <a:r>
              <a:rPr lang="de-DE" sz="3500" dirty="0" smtClean="0"/>
              <a:t>Einer </a:t>
            </a:r>
            <a:r>
              <a:rPr lang="de-DE" sz="3500" dirty="0" err="1" smtClean="0"/>
              <a:t>Zeugwartin</a:t>
            </a:r>
            <a:r>
              <a:rPr lang="de-DE" sz="3500" dirty="0" smtClean="0"/>
              <a:t>/eines </a:t>
            </a:r>
            <a:r>
              <a:rPr lang="de-DE" sz="3500" dirty="0" err="1" smtClean="0"/>
              <a:t>Zeugwarts</a:t>
            </a:r>
            <a:r>
              <a:rPr lang="de-DE" sz="3500" dirty="0" smtClean="0"/>
              <a:t> 				- Beschluss -</a:t>
            </a:r>
          </a:p>
          <a:p>
            <a:pPr lvl="1"/>
            <a:r>
              <a:rPr lang="de-DE" sz="3500" dirty="0" smtClean="0"/>
              <a:t>Bis zu fünf Beisitzerinnen/Beisitzer				- Beschluss –</a:t>
            </a:r>
          </a:p>
          <a:p>
            <a:pPr marL="514350" indent="-514350">
              <a:buNone/>
            </a:pPr>
            <a:r>
              <a:rPr lang="de-DE" sz="3500" dirty="0" smtClean="0"/>
              <a:t>10.	Festlegung der Schwerpunkte der zukünftigen Jugendarbeit im Verein</a:t>
            </a:r>
            <a:endParaRPr lang="de-DE" sz="5000" dirty="0" smtClean="0"/>
          </a:p>
          <a:p>
            <a:pPr marL="514350" indent="-514350">
              <a:buNone/>
            </a:pPr>
            <a:r>
              <a:rPr lang="de-DE" sz="3500" dirty="0" smtClean="0"/>
              <a:t>11.	Schlusswort</a:t>
            </a:r>
            <a:endParaRPr lang="de-DE" sz="5000" dirty="0" smtClean="0"/>
          </a:p>
          <a:p>
            <a:endParaRPr lang="de-DE" dirty="0"/>
          </a:p>
        </p:txBody>
      </p:sp>
      <p:pic>
        <p:nvPicPr>
          <p:cNvPr id="4" name="Grafik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3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de-DE" b="1" u="sng" dirty="0" smtClean="0"/>
              <a:t>Tagesordnung:</a:t>
            </a:r>
            <a:endParaRPr lang="de-DE" sz="40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de-DE" dirty="0" smtClean="0"/>
              <a:t>Begrüßung durch den Jugendleiter</a:t>
            </a:r>
          </a:p>
          <a:p>
            <a:pPr marL="514350" lvl="0" indent="-514350">
              <a:buFont typeface="+mj-lt"/>
              <a:buAutoNum type="arabicPeriod"/>
            </a:pPr>
            <a:r>
              <a:rPr lang="de-DE" dirty="0" smtClean="0"/>
              <a:t>Feststellung der ordnungsgemäßen Ladung </a:t>
            </a:r>
          </a:p>
          <a:p>
            <a:pPr marL="514350" lvl="0" indent="-514350">
              <a:buFont typeface="+mj-lt"/>
              <a:buAutoNum type="arabicPeriod"/>
            </a:pPr>
            <a:r>
              <a:rPr lang="de-DE" dirty="0" smtClean="0"/>
              <a:t>Anträge zur Erweiterung der Tagesordnung				- Beschluss - </a:t>
            </a:r>
          </a:p>
          <a:p>
            <a:pPr marL="514350" lvl="0" indent="-514350">
              <a:buFont typeface="+mj-lt"/>
              <a:buAutoNum type="arabicPeriod"/>
            </a:pPr>
            <a:r>
              <a:rPr lang="de-DE" dirty="0" smtClean="0"/>
              <a:t>Diskussion und Beschlussfassung über vorliegende Anträge</a:t>
            </a:r>
          </a:p>
          <a:p>
            <a:pPr marL="514350" lvl="0" indent="-514350">
              <a:buFont typeface="+mj-lt"/>
              <a:buAutoNum type="arabicPeriod"/>
            </a:pPr>
            <a:r>
              <a:rPr lang="de-DE" dirty="0" smtClean="0"/>
              <a:t>Bericht der Jugendleitung</a:t>
            </a:r>
          </a:p>
          <a:p>
            <a:pPr marL="514350" lvl="0" indent="-514350">
              <a:buFont typeface="+mj-lt"/>
              <a:buAutoNum type="arabicPeriod"/>
            </a:pPr>
            <a:r>
              <a:rPr lang="de-DE" dirty="0" smtClean="0"/>
              <a:t>Bericht des Kassenwartes der Jugend</a:t>
            </a:r>
          </a:p>
          <a:p>
            <a:pPr marL="514350" lvl="0" indent="-514350">
              <a:buFont typeface="+mj-lt"/>
              <a:buAutoNum type="arabicPeriod"/>
            </a:pPr>
            <a:r>
              <a:rPr lang="de-DE" dirty="0" smtClean="0"/>
              <a:t>Aussprache zu den </a:t>
            </a:r>
            <a:r>
              <a:rPr lang="de-DE" dirty="0" err="1" smtClean="0"/>
              <a:t>TOP´en</a:t>
            </a:r>
            <a:r>
              <a:rPr lang="de-DE" dirty="0" smtClean="0"/>
              <a:t> 5+6</a:t>
            </a:r>
          </a:p>
          <a:p>
            <a:pPr marL="514350" lvl="0" indent="-514350">
              <a:buFont typeface="+mj-lt"/>
              <a:buAutoNum type="arabicPeriod"/>
            </a:pPr>
            <a:r>
              <a:rPr lang="de-DE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Entlastung der Jugendleitung				</a:t>
            </a:r>
            <a:r>
              <a:rPr lang="de-DE" sz="3300" dirty="0" smtClean="0"/>
              <a:t>- Beschluss -</a:t>
            </a:r>
            <a:endParaRPr lang="de-DE" sz="33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de-DE" dirty="0" smtClean="0"/>
              <a:t>Berufung eines Wahlleiters</a:t>
            </a:r>
          </a:p>
          <a:p>
            <a:pPr marL="514350" lvl="0" indent="-514350">
              <a:buFont typeface="+mj-lt"/>
              <a:buAutoNum type="arabicPeriod"/>
            </a:pPr>
            <a:r>
              <a:rPr lang="de-DE" u="sng" dirty="0" smtClean="0"/>
              <a:t>Wahlen der Jugendleitung</a:t>
            </a:r>
            <a:endParaRPr lang="de-DE" sz="4400" dirty="0" smtClean="0"/>
          </a:p>
          <a:p>
            <a:pPr lvl="1"/>
            <a:r>
              <a:rPr lang="de-DE" sz="3300" dirty="0" smtClean="0"/>
              <a:t>Einer Jugendleiterin/eines Jugendleiters				- Beschluss -</a:t>
            </a:r>
          </a:p>
          <a:p>
            <a:pPr lvl="1"/>
            <a:r>
              <a:rPr lang="de-DE" sz="3300" dirty="0" smtClean="0"/>
              <a:t>Einer stellvertretenden Jugendleiterin/eines stellvertretenden Jugendleiters	- Beschluss -</a:t>
            </a:r>
          </a:p>
          <a:p>
            <a:pPr lvl="1"/>
            <a:r>
              <a:rPr lang="de-DE" sz="3300" dirty="0" smtClean="0"/>
              <a:t>Einer </a:t>
            </a:r>
            <a:r>
              <a:rPr lang="de-DE" sz="3300" dirty="0" err="1" smtClean="0"/>
              <a:t>Kassenwartin</a:t>
            </a:r>
            <a:r>
              <a:rPr lang="de-DE" sz="3300" dirty="0" smtClean="0"/>
              <a:t>/eines Kassenwarts 	 </a:t>
            </a:r>
            <a:r>
              <a:rPr lang="de-DE" dirty="0" smtClean="0"/>
              <a:t>			</a:t>
            </a:r>
            <a:r>
              <a:rPr lang="de-DE" sz="3300" dirty="0" smtClean="0"/>
              <a:t>- Beschluss -</a:t>
            </a:r>
          </a:p>
          <a:p>
            <a:pPr lvl="1"/>
            <a:r>
              <a:rPr lang="de-DE" sz="3300" dirty="0" smtClean="0"/>
              <a:t>Einer </a:t>
            </a:r>
            <a:r>
              <a:rPr lang="de-DE" sz="3300" dirty="0" err="1" smtClean="0"/>
              <a:t>Zeugwartin</a:t>
            </a:r>
            <a:r>
              <a:rPr lang="de-DE" sz="3300" dirty="0" smtClean="0"/>
              <a:t>/eines </a:t>
            </a:r>
            <a:r>
              <a:rPr lang="de-DE" sz="3300" dirty="0" err="1" smtClean="0"/>
              <a:t>Zeugwarts</a:t>
            </a:r>
            <a:r>
              <a:rPr lang="de-DE" sz="3300" dirty="0" smtClean="0"/>
              <a:t> 				- Beschluss -</a:t>
            </a:r>
          </a:p>
          <a:p>
            <a:pPr lvl="1"/>
            <a:r>
              <a:rPr lang="de-DE" sz="3300" dirty="0" smtClean="0"/>
              <a:t>Bis zu fünf Beisitzerinnen/Beisitzer				- Beschluss -</a:t>
            </a:r>
          </a:p>
          <a:p>
            <a:pPr marL="514350" indent="-514350">
              <a:buNone/>
            </a:pPr>
            <a:r>
              <a:rPr lang="de-DE" dirty="0" smtClean="0"/>
              <a:t>10.	Festlegung der Schwerpunkte der zukünftigen Jugendarbeit im Verein</a:t>
            </a:r>
            <a:endParaRPr lang="de-DE" sz="4400" dirty="0" smtClean="0"/>
          </a:p>
          <a:p>
            <a:pPr marL="514350" indent="-514350">
              <a:buNone/>
            </a:pPr>
            <a:r>
              <a:rPr lang="de-DE" dirty="0" smtClean="0"/>
              <a:t>11.	Schlusswort</a:t>
            </a:r>
            <a:endParaRPr lang="de-DE" sz="4400" dirty="0" smtClean="0"/>
          </a:p>
          <a:p>
            <a:endParaRPr lang="de-DE" dirty="0"/>
          </a:p>
        </p:txBody>
      </p:sp>
      <p:pic>
        <p:nvPicPr>
          <p:cNvPr id="4" name="Grafik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3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de-DE" b="1" u="sng" dirty="0" smtClean="0"/>
              <a:t>Tagesordnung:</a:t>
            </a:r>
            <a:endParaRPr lang="de-DE" sz="40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de-DE" dirty="0" smtClean="0"/>
              <a:t>Begrüßung durch den Jugendleiter</a:t>
            </a:r>
          </a:p>
          <a:p>
            <a:pPr marL="514350" lvl="0" indent="-514350">
              <a:buFont typeface="+mj-lt"/>
              <a:buAutoNum type="arabicPeriod"/>
            </a:pPr>
            <a:r>
              <a:rPr lang="de-DE" dirty="0" smtClean="0"/>
              <a:t>Feststellung der ordnungsgemäßen Ladung </a:t>
            </a:r>
          </a:p>
          <a:p>
            <a:pPr marL="514350" lvl="0" indent="-514350">
              <a:buFont typeface="+mj-lt"/>
              <a:buAutoNum type="arabicPeriod"/>
            </a:pPr>
            <a:r>
              <a:rPr lang="de-DE" dirty="0" smtClean="0"/>
              <a:t>Anträge zur Erweiterung der Tagesordnung				- Beschluss - </a:t>
            </a:r>
          </a:p>
          <a:p>
            <a:pPr marL="514350" lvl="0" indent="-514350">
              <a:buFont typeface="+mj-lt"/>
              <a:buAutoNum type="arabicPeriod"/>
            </a:pPr>
            <a:r>
              <a:rPr lang="de-DE" dirty="0" smtClean="0"/>
              <a:t>Diskussion und Beschlussfassung über vorliegende Anträge</a:t>
            </a:r>
          </a:p>
          <a:p>
            <a:pPr marL="514350" lvl="0" indent="-514350">
              <a:buFont typeface="+mj-lt"/>
              <a:buAutoNum type="arabicPeriod"/>
            </a:pPr>
            <a:r>
              <a:rPr lang="de-DE" dirty="0" smtClean="0"/>
              <a:t>Bericht der Jugendleitung</a:t>
            </a:r>
          </a:p>
          <a:p>
            <a:pPr marL="514350" lvl="0" indent="-514350">
              <a:buFont typeface="+mj-lt"/>
              <a:buAutoNum type="arabicPeriod"/>
            </a:pPr>
            <a:r>
              <a:rPr lang="de-DE" dirty="0" smtClean="0"/>
              <a:t>Bericht des Kassenwartes der Jugend</a:t>
            </a:r>
          </a:p>
          <a:p>
            <a:pPr marL="514350" lvl="0" indent="-514350">
              <a:buFont typeface="+mj-lt"/>
              <a:buAutoNum type="arabicPeriod"/>
            </a:pPr>
            <a:r>
              <a:rPr lang="de-DE" dirty="0" smtClean="0"/>
              <a:t>Aussprache zu den </a:t>
            </a:r>
            <a:r>
              <a:rPr lang="de-DE" dirty="0" err="1" smtClean="0"/>
              <a:t>TOP´en</a:t>
            </a:r>
            <a:r>
              <a:rPr lang="de-DE" dirty="0" smtClean="0"/>
              <a:t> 5+6</a:t>
            </a:r>
          </a:p>
          <a:p>
            <a:pPr marL="514350" lvl="0" indent="-514350">
              <a:buFont typeface="+mj-lt"/>
              <a:buAutoNum type="arabicPeriod"/>
            </a:pPr>
            <a:r>
              <a:rPr lang="de-DE" dirty="0" smtClean="0"/>
              <a:t>Entlastung der Jugendleitung					- Beschluss -</a:t>
            </a:r>
          </a:p>
          <a:p>
            <a:pPr marL="514350" lvl="0" indent="-514350">
              <a:buFont typeface="+mj-lt"/>
              <a:buAutoNum type="arabicPeriod"/>
            </a:pPr>
            <a:r>
              <a:rPr lang="de-DE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Berufung eines Wahlleiters				</a:t>
            </a:r>
            <a:endParaRPr lang="de-DE" sz="33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de-DE" u="sng" dirty="0" smtClean="0"/>
              <a:t>Wahlen der Jugendleitung</a:t>
            </a:r>
            <a:endParaRPr lang="de-DE" sz="4400" dirty="0" smtClean="0"/>
          </a:p>
          <a:p>
            <a:pPr lvl="1"/>
            <a:r>
              <a:rPr lang="de-DE" sz="3300" dirty="0" smtClean="0"/>
              <a:t>Einer Jugendleiterin/eines Jugendleiters				- Beschluss -</a:t>
            </a:r>
          </a:p>
          <a:p>
            <a:pPr lvl="1"/>
            <a:r>
              <a:rPr lang="de-DE" sz="3300" dirty="0" smtClean="0"/>
              <a:t>Einer stellvertretenden Jugendleiterin/eines stellvertretenden Jugendleiters	- Beschluss -</a:t>
            </a:r>
          </a:p>
          <a:p>
            <a:pPr lvl="1"/>
            <a:r>
              <a:rPr lang="de-DE" sz="3300" dirty="0" smtClean="0"/>
              <a:t>Einer </a:t>
            </a:r>
            <a:r>
              <a:rPr lang="de-DE" sz="3300" dirty="0" err="1" smtClean="0"/>
              <a:t>Kassenwartin</a:t>
            </a:r>
            <a:r>
              <a:rPr lang="de-DE" sz="3300" dirty="0" smtClean="0"/>
              <a:t>/eines Kassenwarts 	 </a:t>
            </a:r>
            <a:r>
              <a:rPr lang="de-DE" dirty="0" smtClean="0"/>
              <a:t>			</a:t>
            </a:r>
            <a:r>
              <a:rPr lang="de-DE" sz="3300" dirty="0" smtClean="0"/>
              <a:t>- Beschluss -</a:t>
            </a:r>
          </a:p>
          <a:p>
            <a:pPr lvl="1"/>
            <a:r>
              <a:rPr lang="de-DE" sz="3300" dirty="0" smtClean="0"/>
              <a:t>Einer </a:t>
            </a:r>
            <a:r>
              <a:rPr lang="de-DE" sz="3300" dirty="0" err="1" smtClean="0"/>
              <a:t>Zeugwartin</a:t>
            </a:r>
            <a:r>
              <a:rPr lang="de-DE" sz="3300" dirty="0" smtClean="0"/>
              <a:t>/eines </a:t>
            </a:r>
            <a:r>
              <a:rPr lang="de-DE" sz="3300" dirty="0" err="1" smtClean="0"/>
              <a:t>Zeugwarts</a:t>
            </a:r>
            <a:r>
              <a:rPr lang="de-DE" sz="3300" dirty="0" smtClean="0"/>
              <a:t> 				- Beschluss -</a:t>
            </a:r>
          </a:p>
          <a:p>
            <a:pPr lvl="1"/>
            <a:r>
              <a:rPr lang="de-DE" sz="3300" dirty="0" smtClean="0"/>
              <a:t>Bis zu fünf Beisitzerinnen/Beisitzer				- Beschluss -</a:t>
            </a:r>
          </a:p>
          <a:p>
            <a:pPr marL="514350" indent="-514350">
              <a:buNone/>
            </a:pPr>
            <a:r>
              <a:rPr lang="de-DE" dirty="0" smtClean="0"/>
              <a:t>10.	Festlegung der Schwerpunkte der zukünftigen Jugendarbeit im Verein</a:t>
            </a:r>
            <a:endParaRPr lang="de-DE" sz="4400" dirty="0" smtClean="0"/>
          </a:p>
          <a:p>
            <a:pPr marL="514350" indent="-514350">
              <a:buNone/>
            </a:pPr>
            <a:r>
              <a:rPr lang="de-DE" dirty="0" smtClean="0"/>
              <a:t>11.	Schlusswort</a:t>
            </a:r>
            <a:endParaRPr lang="de-DE" sz="4400" dirty="0" smtClean="0"/>
          </a:p>
          <a:p>
            <a:endParaRPr lang="de-DE" dirty="0"/>
          </a:p>
        </p:txBody>
      </p:sp>
      <p:pic>
        <p:nvPicPr>
          <p:cNvPr id="4" name="Grafik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3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de-DE" b="1" u="sng" dirty="0" smtClean="0"/>
              <a:t>Tagesordnung:</a:t>
            </a:r>
            <a:endParaRPr lang="de-DE" sz="40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de-DE" dirty="0" smtClean="0"/>
              <a:t>Begrüßung durch den Jugendleiter</a:t>
            </a:r>
          </a:p>
          <a:p>
            <a:pPr marL="514350" lvl="0" indent="-514350">
              <a:buFont typeface="+mj-lt"/>
              <a:buAutoNum type="arabicPeriod"/>
            </a:pPr>
            <a:r>
              <a:rPr lang="de-DE" dirty="0" smtClean="0"/>
              <a:t>Feststellung der ordnungsgemäßen Ladung 	</a:t>
            </a:r>
          </a:p>
          <a:p>
            <a:pPr marL="514350" lvl="0" indent="-514350">
              <a:buFont typeface="+mj-lt"/>
              <a:buAutoNum type="arabicPeriod"/>
            </a:pPr>
            <a:r>
              <a:rPr lang="de-DE" dirty="0" smtClean="0"/>
              <a:t>Anträge zur Erweiterung der Tagesordnung				- Beschluss – </a:t>
            </a:r>
          </a:p>
          <a:p>
            <a:pPr marL="514350" lvl="0" indent="-514350">
              <a:buFont typeface="+mj-lt"/>
              <a:buAutoNum type="arabicPeriod"/>
            </a:pPr>
            <a:r>
              <a:rPr lang="de-DE" dirty="0" smtClean="0"/>
              <a:t>Diskussion und Beschlussfassung über vorliegende Anträge</a:t>
            </a:r>
          </a:p>
          <a:p>
            <a:pPr marL="514350" lvl="0" indent="-514350">
              <a:buFont typeface="+mj-lt"/>
              <a:buAutoNum type="arabicPeriod"/>
            </a:pPr>
            <a:r>
              <a:rPr lang="de-DE" dirty="0" smtClean="0"/>
              <a:t>Bericht des Jugendvorstandes</a:t>
            </a:r>
          </a:p>
          <a:p>
            <a:pPr marL="514350" lvl="0" indent="-514350">
              <a:buFont typeface="+mj-lt"/>
              <a:buAutoNum type="arabicPeriod"/>
            </a:pPr>
            <a:r>
              <a:rPr lang="de-DE" dirty="0" smtClean="0"/>
              <a:t>Bericht des Kassenwartes der Jugend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Aussprache zu den </a:t>
            </a:r>
            <a:r>
              <a:rPr lang="de-DE" dirty="0" err="1" smtClean="0"/>
              <a:t>TOP´en</a:t>
            </a:r>
            <a:r>
              <a:rPr lang="de-DE" dirty="0" smtClean="0"/>
              <a:t> 5+6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Entlastung der Jugendleitung					- Beschluss -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Berufung eines Wahlleiters</a:t>
            </a:r>
          </a:p>
          <a:p>
            <a:pPr marL="514350" lvl="0" indent="-514350">
              <a:buFont typeface="+mj-lt"/>
              <a:buAutoNum type="arabicPeriod"/>
            </a:pPr>
            <a:r>
              <a:rPr lang="de-DE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Wahlen der Jugendleitung</a:t>
            </a:r>
            <a:endParaRPr lang="de-DE" sz="5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lvl="1"/>
            <a:r>
              <a:rPr lang="de-DE" sz="3300" dirty="0" smtClean="0"/>
              <a:t>Einer Jugendleiterin/eines Jugendleiters				- Beschluss -</a:t>
            </a:r>
          </a:p>
          <a:p>
            <a:pPr lvl="1"/>
            <a:r>
              <a:rPr lang="de-DE" sz="3300" dirty="0" smtClean="0"/>
              <a:t>Einer stellvertretenden Jugendleiterin/eines stellvertretenden Jugendleiters	- Beschluss -</a:t>
            </a:r>
          </a:p>
          <a:p>
            <a:pPr lvl="1"/>
            <a:r>
              <a:rPr lang="de-DE" sz="3300" dirty="0" smtClean="0"/>
              <a:t>Einer </a:t>
            </a:r>
            <a:r>
              <a:rPr lang="de-DE" sz="3300" dirty="0" err="1" smtClean="0"/>
              <a:t>Kassenwartin</a:t>
            </a:r>
            <a:r>
              <a:rPr lang="de-DE" sz="3300" dirty="0" smtClean="0"/>
              <a:t>/eines Kassenwarts 	 </a:t>
            </a:r>
            <a:r>
              <a:rPr lang="de-DE" dirty="0" smtClean="0"/>
              <a:t>			</a:t>
            </a:r>
            <a:r>
              <a:rPr lang="de-DE" sz="3300" dirty="0" smtClean="0"/>
              <a:t>- Beschluss -</a:t>
            </a:r>
          </a:p>
          <a:p>
            <a:pPr lvl="1"/>
            <a:r>
              <a:rPr lang="de-DE" sz="3300" dirty="0" smtClean="0"/>
              <a:t>Einer </a:t>
            </a:r>
            <a:r>
              <a:rPr lang="de-DE" sz="3300" dirty="0" err="1" smtClean="0"/>
              <a:t>Zeugwartin</a:t>
            </a:r>
            <a:r>
              <a:rPr lang="de-DE" sz="3300" dirty="0" smtClean="0"/>
              <a:t>/eines </a:t>
            </a:r>
            <a:r>
              <a:rPr lang="de-DE" sz="3300" dirty="0" err="1" smtClean="0"/>
              <a:t>Zeugwarts</a:t>
            </a:r>
            <a:r>
              <a:rPr lang="de-DE" sz="3300" dirty="0" smtClean="0"/>
              <a:t> 				- Beschluss -</a:t>
            </a:r>
          </a:p>
          <a:p>
            <a:pPr lvl="1"/>
            <a:r>
              <a:rPr lang="de-DE" sz="3300" dirty="0" smtClean="0"/>
              <a:t>Bis zu fünf Beisitzerinnen/Beisitzer				- Beschluss -</a:t>
            </a:r>
          </a:p>
          <a:p>
            <a:pPr marL="514350" indent="-514350">
              <a:buNone/>
            </a:pPr>
            <a:r>
              <a:rPr lang="de-DE" dirty="0" smtClean="0"/>
              <a:t>10.	Festlegung der Schwerpunkte der zukünftigen Jugendarbeit im Verein</a:t>
            </a:r>
            <a:endParaRPr lang="de-DE" sz="4400" dirty="0" smtClean="0"/>
          </a:p>
          <a:p>
            <a:pPr marL="514350" indent="-514350">
              <a:buNone/>
            </a:pPr>
            <a:r>
              <a:rPr lang="de-DE" dirty="0" smtClean="0"/>
              <a:t>11.	Schlusswort</a:t>
            </a:r>
            <a:endParaRPr lang="de-DE" sz="4400" dirty="0" smtClean="0"/>
          </a:p>
          <a:p>
            <a:endParaRPr lang="de-DE" dirty="0"/>
          </a:p>
        </p:txBody>
      </p:sp>
      <p:pic>
        <p:nvPicPr>
          <p:cNvPr id="4" name="Grafik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3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u="sng" dirty="0" smtClean="0"/>
          </a:p>
          <a:p>
            <a:r>
              <a:rPr lang="de-DE" u="sng" dirty="0" smtClean="0"/>
              <a:t>Wahl einer Jugendleiterin/eines Jugendleiters:</a:t>
            </a:r>
          </a:p>
          <a:p>
            <a:pPr lvl="1"/>
            <a:r>
              <a:rPr lang="de-DE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Vorschlag der amtierenden Jugendleitung: </a:t>
            </a:r>
          </a:p>
          <a:p>
            <a:pPr lvl="1" algn="ctr">
              <a:buNone/>
            </a:pPr>
            <a:r>
              <a:rPr lang="de-DE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Manuel Jasper</a:t>
            </a:r>
          </a:p>
          <a:p>
            <a:pPr lvl="1" algn="ctr">
              <a:buNone/>
            </a:pPr>
            <a:endParaRPr lang="de-DE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Grafik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3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u="sng" dirty="0" smtClean="0"/>
          </a:p>
          <a:p>
            <a:r>
              <a:rPr lang="de-DE" u="sng" dirty="0" smtClean="0"/>
              <a:t>Wahl einer stellvertretenden Jugendleiterin/ eines stellvertretenden Jugendleiters:</a:t>
            </a:r>
          </a:p>
          <a:p>
            <a:pPr lvl="1"/>
            <a:r>
              <a:rPr lang="de-DE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Vorschlag der amtierenden Jugendleitung: </a:t>
            </a:r>
          </a:p>
          <a:p>
            <a:pPr lvl="1" algn="ctr">
              <a:buNone/>
            </a:pPr>
            <a:r>
              <a:rPr lang="de-DE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Patrick Schmidt</a:t>
            </a:r>
          </a:p>
          <a:p>
            <a:pPr lvl="1" algn="ctr">
              <a:buNone/>
            </a:pPr>
            <a:endParaRPr lang="de-DE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Grafik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3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u="sng" dirty="0" smtClean="0"/>
          </a:p>
          <a:p>
            <a:r>
              <a:rPr lang="de-DE" u="sng" dirty="0" smtClean="0"/>
              <a:t>Wahl einer </a:t>
            </a:r>
            <a:r>
              <a:rPr lang="de-DE" u="sng" dirty="0" err="1" smtClean="0"/>
              <a:t>Kassenwartin</a:t>
            </a:r>
            <a:r>
              <a:rPr lang="de-DE" u="sng" dirty="0" smtClean="0"/>
              <a:t>/ eines Kassenwarts:</a:t>
            </a:r>
          </a:p>
          <a:p>
            <a:pPr lvl="1"/>
            <a:r>
              <a:rPr lang="de-DE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Vorschlag der amtierenden Jugendleitung: </a:t>
            </a:r>
          </a:p>
          <a:p>
            <a:pPr lvl="1" algn="ctr">
              <a:buNone/>
            </a:pPr>
            <a:r>
              <a:rPr lang="de-DE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Thomas Mundt</a:t>
            </a:r>
          </a:p>
          <a:p>
            <a:pPr lvl="1" algn="ctr">
              <a:buNone/>
            </a:pPr>
            <a:endParaRPr lang="de-DE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Grafik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3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u="sng" dirty="0" smtClean="0"/>
          </a:p>
          <a:p>
            <a:r>
              <a:rPr lang="de-DE" u="sng" dirty="0" smtClean="0"/>
              <a:t>Wahl einer </a:t>
            </a:r>
            <a:r>
              <a:rPr lang="de-DE" u="sng" dirty="0" err="1" smtClean="0"/>
              <a:t>Zeugwartin</a:t>
            </a:r>
            <a:r>
              <a:rPr lang="de-DE" u="sng" dirty="0" smtClean="0"/>
              <a:t>/ eines </a:t>
            </a:r>
            <a:r>
              <a:rPr lang="de-DE" u="sng" dirty="0" err="1" smtClean="0"/>
              <a:t>Zeugwarts</a:t>
            </a:r>
            <a:r>
              <a:rPr lang="de-DE" u="sng" dirty="0" smtClean="0"/>
              <a:t>:</a:t>
            </a:r>
          </a:p>
          <a:p>
            <a:pPr lvl="1"/>
            <a:r>
              <a:rPr lang="de-DE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Vorschlag der amtierenden Jugendleitung: </a:t>
            </a:r>
          </a:p>
          <a:p>
            <a:pPr lvl="1" algn="ctr">
              <a:buNone/>
            </a:pPr>
            <a:r>
              <a:rPr lang="de-DE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Dirk Pistorius</a:t>
            </a:r>
          </a:p>
          <a:p>
            <a:pPr lvl="1" algn="ctr">
              <a:buNone/>
            </a:pPr>
            <a:endParaRPr lang="de-DE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Grafik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3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u="sng" dirty="0" smtClean="0"/>
          </a:p>
          <a:p>
            <a:pPr>
              <a:buFont typeface="Wingdings" pitchFamily="2" charset="2"/>
              <a:buChar char="Ø"/>
            </a:pPr>
            <a:r>
              <a:rPr lang="de-DE" u="sng" dirty="0" smtClean="0"/>
              <a:t>Wahl von bis zu fünf Beisitzerinnen und Beisitzern:</a:t>
            </a:r>
          </a:p>
          <a:p>
            <a:pPr lvl="1"/>
            <a:r>
              <a:rPr lang="de-DE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Vorschlag der amtierenden Jugendleitung: </a:t>
            </a:r>
          </a:p>
          <a:p>
            <a:pPr lvl="1" algn="ctr">
              <a:buNone/>
            </a:pPr>
            <a:r>
              <a:rPr lang="de-DE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Hannes Freyer, Yannick Gebel, Yannick </a:t>
            </a:r>
            <a:r>
              <a:rPr lang="de-DE" sz="1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Hann</a:t>
            </a:r>
            <a:r>
              <a:rPr lang="de-DE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Leonard Kühn + Christopher Voigt</a:t>
            </a:r>
          </a:p>
          <a:p>
            <a:pPr lvl="1" algn="ctr">
              <a:buNone/>
            </a:pPr>
            <a:endParaRPr lang="de-DE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Grafik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3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de-DE" b="1" u="sng" dirty="0" smtClean="0"/>
              <a:t>Tagesordnung:</a:t>
            </a:r>
            <a:endParaRPr lang="de-DE" sz="40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de-DE" dirty="0" smtClean="0"/>
              <a:t>Begrüßung durch den Jugendleiter</a:t>
            </a:r>
          </a:p>
          <a:p>
            <a:pPr marL="514350" lvl="0" indent="-514350">
              <a:buFont typeface="+mj-lt"/>
              <a:buAutoNum type="arabicPeriod"/>
            </a:pPr>
            <a:r>
              <a:rPr lang="de-DE" dirty="0" smtClean="0"/>
              <a:t>Feststellung der ordnungsgemäßen Ladung 	</a:t>
            </a:r>
          </a:p>
          <a:p>
            <a:pPr marL="514350" lvl="0" indent="-514350">
              <a:buFont typeface="+mj-lt"/>
              <a:buAutoNum type="arabicPeriod"/>
            </a:pPr>
            <a:r>
              <a:rPr lang="de-DE" dirty="0" smtClean="0"/>
              <a:t>Anträge zur Erweiterung der Tagesordnung				- Beschluss – </a:t>
            </a:r>
          </a:p>
          <a:p>
            <a:pPr marL="514350" lvl="0" indent="-514350">
              <a:buFont typeface="+mj-lt"/>
              <a:buAutoNum type="arabicPeriod"/>
            </a:pPr>
            <a:r>
              <a:rPr lang="de-DE" dirty="0" smtClean="0"/>
              <a:t>Diskussion und Beschlussfassung über vorliegende Anträge</a:t>
            </a:r>
          </a:p>
          <a:p>
            <a:pPr marL="514350" lvl="0" indent="-514350">
              <a:buFont typeface="+mj-lt"/>
              <a:buAutoNum type="arabicPeriod"/>
            </a:pPr>
            <a:r>
              <a:rPr lang="de-DE" dirty="0" smtClean="0"/>
              <a:t>Bericht des Jugendvorstandes</a:t>
            </a:r>
          </a:p>
          <a:p>
            <a:pPr marL="514350" lvl="0" indent="-514350">
              <a:buFont typeface="+mj-lt"/>
              <a:buAutoNum type="arabicPeriod"/>
            </a:pPr>
            <a:r>
              <a:rPr lang="de-DE" dirty="0" smtClean="0"/>
              <a:t>Bericht des Kassenwartes der Jugend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Aussprache zu den </a:t>
            </a:r>
            <a:r>
              <a:rPr lang="de-DE" dirty="0" err="1" smtClean="0"/>
              <a:t>TOP´en</a:t>
            </a:r>
            <a:r>
              <a:rPr lang="de-DE" dirty="0" smtClean="0"/>
              <a:t> 5+6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Entlastung der Jugendleitung					- Beschluss -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Berufung eines Wahlleiters</a:t>
            </a:r>
          </a:p>
          <a:p>
            <a:pPr marL="514350" lvl="0" indent="-514350">
              <a:buFont typeface="+mj-lt"/>
              <a:buAutoNum type="arabicPeriod"/>
            </a:pPr>
            <a:r>
              <a:rPr lang="de-DE" u="sng" dirty="0" smtClean="0"/>
              <a:t>Wahlen der Jugendleitung</a:t>
            </a:r>
            <a:endParaRPr lang="de-DE" sz="4400" dirty="0" smtClean="0"/>
          </a:p>
          <a:p>
            <a:pPr lvl="1"/>
            <a:r>
              <a:rPr lang="de-DE" sz="3300" dirty="0" smtClean="0"/>
              <a:t>Einer Jugendleiterin/eines Jugendleiters				- Beschluss -</a:t>
            </a:r>
          </a:p>
          <a:p>
            <a:pPr lvl="1"/>
            <a:r>
              <a:rPr lang="de-DE" sz="3300" dirty="0" smtClean="0"/>
              <a:t>Einer stellvertretenden Jugendleiterin/eines stellvertretenden Jugendleiters	- Beschluss -</a:t>
            </a:r>
          </a:p>
          <a:p>
            <a:pPr lvl="1"/>
            <a:r>
              <a:rPr lang="de-DE" sz="3300" dirty="0" smtClean="0"/>
              <a:t>Einer </a:t>
            </a:r>
            <a:r>
              <a:rPr lang="de-DE" sz="3300" dirty="0" err="1" smtClean="0"/>
              <a:t>Kassenwartin</a:t>
            </a:r>
            <a:r>
              <a:rPr lang="de-DE" sz="3300" dirty="0" smtClean="0"/>
              <a:t>/eines Kassenwarts 	 </a:t>
            </a:r>
            <a:r>
              <a:rPr lang="de-DE" dirty="0" smtClean="0"/>
              <a:t>			</a:t>
            </a:r>
            <a:r>
              <a:rPr lang="de-DE" sz="3300" dirty="0" smtClean="0"/>
              <a:t>- Beschluss -</a:t>
            </a:r>
          </a:p>
          <a:p>
            <a:pPr lvl="1"/>
            <a:r>
              <a:rPr lang="de-DE" sz="3300" dirty="0" smtClean="0"/>
              <a:t>Einer </a:t>
            </a:r>
            <a:r>
              <a:rPr lang="de-DE" sz="3300" dirty="0" err="1" smtClean="0"/>
              <a:t>Zeugwartin</a:t>
            </a:r>
            <a:r>
              <a:rPr lang="de-DE" sz="3300" dirty="0" smtClean="0"/>
              <a:t>/eines </a:t>
            </a:r>
            <a:r>
              <a:rPr lang="de-DE" sz="3300" dirty="0" err="1" smtClean="0"/>
              <a:t>Zeugwarts</a:t>
            </a:r>
            <a:r>
              <a:rPr lang="de-DE" sz="3300" dirty="0" smtClean="0"/>
              <a:t> 				- Beschluss -</a:t>
            </a:r>
          </a:p>
          <a:p>
            <a:pPr lvl="1"/>
            <a:r>
              <a:rPr lang="de-DE" sz="3300" dirty="0" smtClean="0"/>
              <a:t>Bis zu fünf Beisitzerinnen/Beisitzer	</a:t>
            </a:r>
            <a:endParaRPr lang="de-DE" dirty="0" smtClean="0"/>
          </a:p>
          <a:p>
            <a:pPr marL="514350" lvl="0" indent="-514350">
              <a:buFont typeface="+mj-lt"/>
              <a:buAutoNum type="arabicPeriod"/>
            </a:pPr>
            <a:r>
              <a:rPr lang="de-DE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Festlegung der Schwerpunkte der zukünftigen Jugendarbeit im Verein</a:t>
            </a:r>
            <a:endParaRPr lang="de-DE" sz="5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514350" indent="-514350">
              <a:buNone/>
            </a:pPr>
            <a:r>
              <a:rPr lang="de-DE" dirty="0" smtClean="0"/>
              <a:t>12.	Schlusswort</a:t>
            </a:r>
            <a:endParaRPr lang="de-DE" sz="4400" dirty="0" smtClean="0"/>
          </a:p>
          <a:p>
            <a:endParaRPr lang="de-DE" dirty="0"/>
          </a:p>
        </p:txBody>
      </p:sp>
      <p:pic>
        <p:nvPicPr>
          <p:cNvPr id="4" name="Grafik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3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de-DE" b="1" u="sng" dirty="0" smtClean="0"/>
              <a:t>Tagesordnung:</a:t>
            </a:r>
            <a:endParaRPr lang="de-DE" sz="40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de-DE" dirty="0" smtClean="0"/>
              <a:t>Begrüßung durch den Jugendleiter</a:t>
            </a:r>
          </a:p>
          <a:p>
            <a:pPr marL="514350" lvl="0" indent="-514350">
              <a:buFont typeface="+mj-lt"/>
              <a:buAutoNum type="arabicPeriod"/>
            </a:pPr>
            <a:r>
              <a:rPr lang="de-DE" dirty="0" smtClean="0"/>
              <a:t>Feststellung der ordnungsgemäßen Ladung 	</a:t>
            </a:r>
          </a:p>
          <a:p>
            <a:pPr marL="514350" lvl="0" indent="-514350">
              <a:buFont typeface="+mj-lt"/>
              <a:buAutoNum type="arabicPeriod"/>
            </a:pPr>
            <a:r>
              <a:rPr lang="de-DE" dirty="0" smtClean="0"/>
              <a:t>Anträge zur Erweiterung der Tagesordnung				- Beschluss – </a:t>
            </a:r>
          </a:p>
          <a:p>
            <a:pPr marL="514350" lvl="0" indent="-514350">
              <a:buFont typeface="+mj-lt"/>
              <a:buAutoNum type="arabicPeriod"/>
            </a:pPr>
            <a:r>
              <a:rPr lang="de-DE" dirty="0" smtClean="0"/>
              <a:t>Diskussion und Beschlussfassung über vorliegende Anträge</a:t>
            </a:r>
          </a:p>
          <a:p>
            <a:pPr marL="514350" lvl="0" indent="-514350">
              <a:buFont typeface="+mj-lt"/>
              <a:buAutoNum type="arabicPeriod"/>
            </a:pPr>
            <a:r>
              <a:rPr lang="de-DE" dirty="0" smtClean="0"/>
              <a:t>Bericht des Jugendvorstandes</a:t>
            </a:r>
          </a:p>
          <a:p>
            <a:pPr marL="514350" lvl="0" indent="-514350">
              <a:buFont typeface="+mj-lt"/>
              <a:buAutoNum type="arabicPeriod"/>
            </a:pPr>
            <a:r>
              <a:rPr lang="de-DE" dirty="0" smtClean="0"/>
              <a:t>Bericht des Kassenwartes der Jugend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Aussprache zu den </a:t>
            </a:r>
            <a:r>
              <a:rPr lang="de-DE" dirty="0" err="1" smtClean="0"/>
              <a:t>TOP´en</a:t>
            </a:r>
            <a:r>
              <a:rPr lang="de-DE" dirty="0" smtClean="0"/>
              <a:t> 5+6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Entlastung der Jugendleitung					- Beschluss -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Berufung eines Wahlleiters</a:t>
            </a:r>
          </a:p>
          <a:p>
            <a:pPr marL="514350" lvl="0" indent="-514350">
              <a:buFont typeface="+mj-lt"/>
              <a:buAutoNum type="arabicPeriod"/>
            </a:pPr>
            <a:r>
              <a:rPr lang="de-DE" u="sng" dirty="0" smtClean="0"/>
              <a:t>Wahlen der Jugendleitung</a:t>
            </a:r>
            <a:endParaRPr lang="de-DE" sz="4400" dirty="0" smtClean="0"/>
          </a:p>
          <a:p>
            <a:pPr lvl="1"/>
            <a:r>
              <a:rPr lang="de-DE" sz="3300" dirty="0" smtClean="0"/>
              <a:t>Einer Jugendleiterin/eines Jugendleiters				- Beschluss -</a:t>
            </a:r>
          </a:p>
          <a:p>
            <a:pPr lvl="1"/>
            <a:r>
              <a:rPr lang="de-DE" sz="3300" dirty="0" smtClean="0"/>
              <a:t>Einer stellvertretenden Jugendleiterin/eines stellvertretenden Jugendleiters	- Beschluss -</a:t>
            </a:r>
          </a:p>
          <a:p>
            <a:pPr lvl="1"/>
            <a:r>
              <a:rPr lang="de-DE" sz="3300" dirty="0" smtClean="0"/>
              <a:t>Einer </a:t>
            </a:r>
            <a:r>
              <a:rPr lang="de-DE" sz="3300" dirty="0" err="1" smtClean="0"/>
              <a:t>Kassenwartin</a:t>
            </a:r>
            <a:r>
              <a:rPr lang="de-DE" sz="3300" dirty="0" smtClean="0"/>
              <a:t>/eines Kassenwarts 	 </a:t>
            </a:r>
            <a:r>
              <a:rPr lang="de-DE" dirty="0" smtClean="0"/>
              <a:t>			</a:t>
            </a:r>
            <a:r>
              <a:rPr lang="de-DE" sz="3300" dirty="0" smtClean="0"/>
              <a:t>- Beschluss -</a:t>
            </a:r>
          </a:p>
          <a:p>
            <a:pPr lvl="1"/>
            <a:r>
              <a:rPr lang="de-DE" sz="3300" dirty="0" smtClean="0"/>
              <a:t>Einer </a:t>
            </a:r>
            <a:r>
              <a:rPr lang="de-DE" sz="3300" dirty="0" err="1" smtClean="0"/>
              <a:t>Zeugwartin</a:t>
            </a:r>
            <a:r>
              <a:rPr lang="de-DE" sz="3300" dirty="0" smtClean="0"/>
              <a:t>/eines </a:t>
            </a:r>
            <a:r>
              <a:rPr lang="de-DE" sz="3300" dirty="0" err="1" smtClean="0"/>
              <a:t>Zeugwarts</a:t>
            </a:r>
            <a:r>
              <a:rPr lang="de-DE" sz="3300" dirty="0" smtClean="0"/>
              <a:t> 				- Beschluss -</a:t>
            </a:r>
          </a:p>
          <a:p>
            <a:pPr lvl="1"/>
            <a:r>
              <a:rPr lang="de-DE" sz="3300" dirty="0" smtClean="0"/>
              <a:t>Bis zu fünf Beisitzerinnen/Beisitzer	</a:t>
            </a:r>
            <a:endParaRPr lang="de-DE" dirty="0" smtClean="0"/>
          </a:p>
          <a:p>
            <a:pPr marL="514350" lvl="0" indent="-514350">
              <a:buFont typeface="+mj-lt"/>
              <a:buAutoNum type="arabicPeriod"/>
            </a:pPr>
            <a:r>
              <a:rPr lang="de-DE" sz="3300" dirty="0" smtClean="0"/>
              <a:t>Festlegung der Schwerpunkte der zukünftigen Jugendarbeit im Verein </a:t>
            </a:r>
          </a:p>
          <a:p>
            <a:pPr marL="514350" lvl="0" indent="-514350">
              <a:buFont typeface="+mj-lt"/>
              <a:buAutoNum type="arabicPeriod"/>
            </a:pPr>
            <a:r>
              <a:rPr lang="de-DE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Schlusswort</a:t>
            </a:r>
            <a:endParaRPr lang="de-DE" sz="5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514350" indent="-514350">
              <a:buNone/>
            </a:pPr>
            <a:endParaRPr lang="de-DE" sz="4400" dirty="0" smtClean="0"/>
          </a:p>
          <a:p>
            <a:endParaRPr lang="de-DE" dirty="0"/>
          </a:p>
        </p:txBody>
      </p:sp>
      <p:pic>
        <p:nvPicPr>
          <p:cNvPr id="4" name="Grafik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3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Font typeface="Wingdings" pitchFamily="2" charset="2"/>
              <a:buChar char="Ø"/>
            </a:pPr>
            <a:endParaRPr lang="de-DE" b="1" u="sng" dirty="0" smtClean="0"/>
          </a:p>
          <a:p>
            <a:pPr>
              <a:buFont typeface="Wingdings" pitchFamily="2" charset="2"/>
              <a:buChar char="Ø"/>
            </a:pPr>
            <a:r>
              <a:rPr lang="de-DE" sz="3500" b="1" u="sng" dirty="0" smtClean="0"/>
              <a:t>Tagesordnung:</a:t>
            </a:r>
            <a:endParaRPr lang="de-DE" sz="45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de-DE" sz="3500" dirty="0" smtClean="0"/>
              <a:t>Begrüßung durch den Jugendleiter</a:t>
            </a:r>
          </a:p>
          <a:p>
            <a:pPr marL="514350" lvl="0" indent="-514350">
              <a:buFont typeface="+mj-lt"/>
              <a:buAutoNum type="arabicPeriod"/>
            </a:pPr>
            <a:r>
              <a:rPr lang="de-DE" sz="3500" dirty="0" smtClean="0"/>
              <a:t>Feststellung der ordnungsgemäßen Ladung </a:t>
            </a:r>
          </a:p>
          <a:p>
            <a:pPr marL="514350" lvl="0" indent="-514350">
              <a:buFont typeface="+mj-lt"/>
              <a:buAutoNum type="arabicPeriod"/>
            </a:pPr>
            <a:r>
              <a:rPr lang="de-DE" sz="3500" dirty="0" smtClean="0"/>
              <a:t>Anträge zur Erweiterung der Tagesordnung				- Beschluss – </a:t>
            </a:r>
          </a:p>
          <a:p>
            <a:pPr marL="514350" lvl="0" indent="-514350">
              <a:buFont typeface="+mj-lt"/>
              <a:buAutoNum type="arabicPeriod"/>
            </a:pPr>
            <a:r>
              <a:rPr lang="de-DE" sz="5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Diskussion und Beschlussfassung über vorliegende Anträge</a:t>
            </a:r>
          </a:p>
          <a:p>
            <a:pPr marL="514350" lvl="0" indent="-514350">
              <a:buFont typeface="+mj-lt"/>
              <a:buAutoNum type="arabicPeriod"/>
            </a:pPr>
            <a:r>
              <a:rPr lang="de-DE" sz="3500" dirty="0" smtClean="0"/>
              <a:t>Bericht der Jugendleitung</a:t>
            </a:r>
          </a:p>
          <a:p>
            <a:pPr marL="514350" lvl="0" indent="-514350">
              <a:buFont typeface="+mj-lt"/>
              <a:buAutoNum type="arabicPeriod"/>
            </a:pPr>
            <a:r>
              <a:rPr lang="de-DE" sz="3500" dirty="0" smtClean="0"/>
              <a:t>Bericht des Kassenwartes der Jugend</a:t>
            </a:r>
          </a:p>
          <a:p>
            <a:pPr marL="514350" lvl="0" indent="-514350">
              <a:buFont typeface="+mj-lt"/>
              <a:buAutoNum type="arabicPeriod"/>
            </a:pPr>
            <a:r>
              <a:rPr lang="de-DE" sz="3500" dirty="0" smtClean="0"/>
              <a:t>Aussprache zu den </a:t>
            </a:r>
            <a:r>
              <a:rPr lang="de-DE" sz="3500" dirty="0" err="1" smtClean="0"/>
              <a:t>TOP´en</a:t>
            </a:r>
            <a:r>
              <a:rPr lang="de-DE" sz="3500" dirty="0" smtClean="0"/>
              <a:t> 5+6</a:t>
            </a:r>
          </a:p>
          <a:p>
            <a:pPr marL="514350" lvl="0" indent="-514350">
              <a:buFont typeface="+mj-lt"/>
              <a:buAutoNum type="arabicPeriod"/>
            </a:pPr>
            <a:r>
              <a:rPr lang="de-DE" sz="3500" dirty="0" smtClean="0"/>
              <a:t>Entlastung der Jugendleitung					- Beschluss -</a:t>
            </a:r>
          </a:p>
          <a:p>
            <a:pPr marL="514350" lvl="0" indent="-514350">
              <a:buFont typeface="+mj-lt"/>
              <a:buAutoNum type="arabicPeriod"/>
            </a:pPr>
            <a:r>
              <a:rPr lang="de-DE" sz="3500" dirty="0" smtClean="0"/>
              <a:t>Berufung eines Wahlleiters</a:t>
            </a:r>
          </a:p>
          <a:p>
            <a:pPr marL="514350" lvl="0" indent="-514350">
              <a:buFont typeface="+mj-lt"/>
              <a:buAutoNum type="arabicPeriod"/>
            </a:pPr>
            <a:r>
              <a:rPr lang="de-DE" sz="3500" u="sng" dirty="0" smtClean="0"/>
              <a:t>Wahlen der Jugendleitung</a:t>
            </a:r>
            <a:endParaRPr lang="de-DE" sz="5000" dirty="0" smtClean="0"/>
          </a:p>
          <a:p>
            <a:pPr lvl="1"/>
            <a:r>
              <a:rPr lang="de-DE" sz="3500" dirty="0" smtClean="0"/>
              <a:t>Einer Jugendleiterin/eines Jugendleiters				- Beschluss -</a:t>
            </a:r>
          </a:p>
          <a:p>
            <a:pPr lvl="1"/>
            <a:r>
              <a:rPr lang="de-DE" sz="3500" dirty="0" smtClean="0"/>
              <a:t>Einer stellvertretenden Jugendleiterin/eines stellvertretenden Jugendleiters	- Beschluss -</a:t>
            </a:r>
          </a:p>
          <a:p>
            <a:pPr lvl="1"/>
            <a:r>
              <a:rPr lang="de-DE" sz="3500" dirty="0" smtClean="0"/>
              <a:t>Einer </a:t>
            </a:r>
            <a:r>
              <a:rPr lang="de-DE" sz="3500" dirty="0" err="1" smtClean="0"/>
              <a:t>Kassenwartin</a:t>
            </a:r>
            <a:r>
              <a:rPr lang="de-DE" sz="3500" dirty="0" smtClean="0"/>
              <a:t>/eines Kassenwarts 	 </a:t>
            </a:r>
            <a:r>
              <a:rPr lang="de-DE" sz="3000" dirty="0" smtClean="0"/>
              <a:t>			</a:t>
            </a:r>
            <a:r>
              <a:rPr lang="de-DE" sz="3500" dirty="0" smtClean="0"/>
              <a:t>- Beschluss -</a:t>
            </a:r>
          </a:p>
          <a:p>
            <a:pPr lvl="1"/>
            <a:r>
              <a:rPr lang="de-DE" sz="3500" dirty="0" smtClean="0"/>
              <a:t>Einer </a:t>
            </a:r>
            <a:r>
              <a:rPr lang="de-DE" sz="3500" dirty="0" err="1" smtClean="0"/>
              <a:t>Zeugwartin</a:t>
            </a:r>
            <a:r>
              <a:rPr lang="de-DE" sz="3500" dirty="0" smtClean="0"/>
              <a:t>/eines </a:t>
            </a:r>
            <a:r>
              <a:rPr lang="de-DE" sz="3500" dirty="0" err="1" smtClean="0"/>
              <a:t>Zeugwarts</a:t>
            </a:r>
            <a:r>
              <a:rPr lang="de-DE" sz="3500" dirty="0" smtClean="0"/>
              <a:t> 				- Beschluss -</a:t>
            </a:r>
          </a:p>
          <a:p>
            <a:pPr lvl="1"/>
            <a:r>
              <a:rPr lang="de-DE" sz="3500" dirty="0" smtClean="0"/>
              <a:t>Bis zu fünf Beisitzerinnen/Beisitzer				- Beschluss –</a:t>
            </a:r>
          </a:p>
          <a:p>
            <a:pPr marL="514350" indent="-514350">
              <a:buNone/>
            </a:pPr>
            <a:r>
              <a:rPr lang="de-DE" sz="3500" dirty="0" smtClean="0"/>
              <a:t>10.	Festlegung der Schwerpunkte der zukünftigen Jugendarbeit im Verein</a:t>
            </a:r>
            <a:endParaRPr lang="de-DE" sz="5000" dirty="0" smtClean="0"/>
          </a:p>
          <a:p>
            <a:pPr marL="514350" indent="-514350">
              <a:buNone/>
            </a:pPr>
            <a:r>
              <a:rPr lang="de-DE" sz="3500" dirty="0" smtClean="0"/>
              <a:t>11.	Schlusswort</a:t>
            </a:r>
            <a:endParaRPr lang="de-DE" sz="5000" dirty="0" smtClean="0"/>
          </a:p>
          <a:p>
            <a:endParaRPr lang="de-DE" dirty="0"/>
          </a:p>
        </p:txBody>
      </p:sp>
      <p:pic>
        <p:nvPicPr>
          <p:cNvPr id="4" name="Grafik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3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Grafik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3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Bildergebnis fÃ¼r vielen dank fÃ¼r eure aufmerksamke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844824"/>
            <a:ext cx="5544616" cy="41030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Grafik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3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 descr="Bildergebnis fÃ¼r the e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916832"/>
            <a:ext cx="6784753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>
              <a:buFont typeface="Wingdings" pitchFamily="2" charset="2"/>
              <a:buChar char="Ø"/>
            </a:pPr>
            <a:endParaRPr lang="de-DE" sz="4300" b="1" u="sng" dirty="0" smtClean="0"/>
          </a:p>
          <a:p>
            <a:pPr>
              <a:buFont typeface="Wingdings" pitchFamily="2" charset="2"/>
              <a:buChar char="Ø"/>
            </a:pPr>
            <a:r>
              <a:rPr lang="de-DE" sz="4300" b="1" u="sng" dirty="0" smtClean="0"/>
              <a:t>Tagesordnung:</a:t>
            </a:r>
            <a:endParaRPr lang="de-DE" sz="55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de-DE" sz="4300" dirty="0" smtClean="0"/>
              <a:t>Begrüßung durch den Jugendleiter</a:t>
            </a:r>
          </a:p>
          <a:p>
            <a:pPr marL="514350" lvl="0" indent="-514350">
              <a:buFont typeface="+mj-lt"/>
              <a:buAutoNum type="arabicPeriod"/>
            </a:pPr>
            <a:r>
              <a:rPr lang="de-DE" sz="4300" dirty="0" smtClean="0"/>
              <a:t>Feststellung der ordnungsgemäßen Ladung </a:t>
            </a:r>
          </a:p>
          <a:p>
            <a:pPr marL="514350" lvl="0" indent="-514350">
              <a:buFont typeface="+mj-lt"/>
              <a:buAutoNum type="arabicPeriod"/>
            </a:pPr>
            <a:r>
              <a:rPr lang="de-DE" sz="4300" dirty="0" smtClean="0"/>
              <a:t>Anträge zur Erweiterung der Tagesordnung				- Beschluss – </a:t>
            </a:r>
          </a:p>
          <a:p>
            <a:pPr marL="514350" lvl="0" indent="-514350">
              <a:buFont typeface="+mj-lt"/>
              <a:buAutoNum type="arabicPeriod"/>
            </a:pPr>
            <a:r>
              <a:rPr lang="de-DE" sz="4300" dirty="0" smtClean="0"/>
              <a:t>Diskussion und Beschlussfassung über vorliegende Anträge</a:t>
            </a:r>
          </a:p>
          <a:p>
            <a:pPr marL="514350" lvl="0" indent="-514350">
              <a:buFont typeface="+mj-lt"/>
              <a:buAutoNum type="arabicPeriod"/>
            </a:pPr>
            <a:r>
              <a:rPr lang="de-DE" sz="7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Bericht der Jugendleitung</a:t>
            </a:r>
          </a:p>
          <a:p>
            <a:pPr marL="514350" lvl="0" indent="-514350">
              <a:buFont typeface="+mj-lt"/>
              <a:buAutoNum type="arabicPeriod"/>
            </a:pPr>
            <a:r>
              <a:rPr lang="de-DE" sz="4300" dirty="0" smtClean="0"/>
              <a:t>Bericht des Kassenwartes der Jugend</a:t>
            </a:r>
          </a:p>
          <a:p>
            <a:pPr marL="514350" lvl="0" indent="-514350">
              <a:buFont typeface="+mj-lt"/>
              <a:buAutoNum type="arabicPeriod"/>
            </a:pPr>
            <a:r>
              <a:rPr lang="de-DE" sz="4300" dirty="0" smtClean="0"/>
              <a:t>Aussprache zu den </a:t>
            </a:r>
            <a:r>
              <a:rPr lang="de-DE" sz="4300" dirty="0" err="1" smtClean="0"/>
              <a:t>TOP´en</a:t>
            </a:r>
            <a:r>
              <a:rPr lang="de-DE" sz="4300" dirty="0" smtClean="0"/>
              <a:t> 5+6</a:t>
            </a:r>
          </a:p>
          <a:p>
            <a:pPr marL="514350" lvl="0" indent="-514350">
              <a:buFont typeface="+mj-lt"/>
              <a:buAutoNum type="arabicPeriod"/>
            </a:pPr>
            <a:r>
              <a:rPr lang="de-DE" sz="4300" dirty="0" smtClean="0"/>
              <a:t>Entlastung der Jugendleitung					- Beschluss -</a:t>
            </a:r>
          </a:p>
          <a:p>
            <a:pPr marL="514350" lvl="0" indent="-514350">
              <a:buFont typeface="+mj-lt"/>
              <a:buAutoNum type="arabicPeriod"/>
            </a:pPr>
            <a:r>
              <a:rPr lang="de-DE" sz="4300" dirty="0" smtClean="0"/>
              <a:t>Berufung eines Wahlleiters</a:t>
            </a:r>
          </a:p>
          <a:p>
            <a:pPr marL="514350" lvl="0" indent="-514350">
              <a:buFont typeface="+mj-lt"/>
              <a:buAutoNum type="arabicPeriod"/>
            </a:pPr>
            <a:r>
              <a:rPr lang="de-DE" sz="4300" u="sng" dirty="0" smtClean="0"/>
              <a:t>Wahlen der Jugendleitung</a:t>
            </a:r>
            <a:endParaRPr lang="de-DE" sz="7400" dirty="0" smtClean="0"/>
          </a:p>
          <a:p>
            <a:pPr lvl="1"/>
            <a:r>
              <a:rPr lang="de-DE" sz="4300" dirty="0" smtClean="0"/>
              <a:t>Einer Jugendleiterin/eines Jugendleiters				- Beschluss -</a:t>
            </a:r>
          </a:p>
          <a:p>
            <a:pPr lvl="1"/>
            <a:r>
              <a:rPr lang="de-DE" sz="4300" dirty="0" smtClean="0"/>
              <a:t>Einer stellvertretenden Jugendleiterin/eines stellvertretenden Jugendleiters	- Beschluss -</a:t>
            </a:r>
          </a:p>
          <a:p>
            <a:pPr lvl="1"/>
            <a:r>
              <a:rPr lang="de-DE" sz="4300" dirty="0" smtClean="0"/>
              <a:t>Einer </a:t>
            </a:r>
            <a:r>
              <a:rPr lang="de-DE" sz="4300" dirty="0" err="1" smtClean="0"/>
              <a:t>Kassenwartin</a:t>
            </a:r>
            <a:r>
              <a:rPr lang="de-DE" sz="4300" dirty="0" smtClean="0"/>
              <a:t>/eines Kassenwarts 	 </a:t>
            </a:r>
            <a:r>
              <a:rPr lang="de-DE" sz="3700" dirty="0" smtClean="0"/>
              <a:t>			</a:t>
            </a:r>
            <a:r>
              <a:rPr lang="de-DE" sz="4300" dirty="0" smtClean="0"/>
              <a:t>- Beschluss -</a:t>
            </a:r>
          </a:p>
          <a:p>
            <a:pPr lvl="1"/>
            <a:r>
              <a:rPr lang="de-DE" sz="4300" dirty="0" smtClean="0"/>
              <a:t>Einer </a:t>
            </a:r>
            <a:r>
              <a:rPr lang="de-DE" sz="4300" dirty="0" err="1" smtClean="0"/>
              <a:t>Zeugwartin</a:t>
            </a:r>
            <a:r>
              <a:rPr lang="de-DE" sz="4300" dirty="0" smtClean="0"/>
              <a:t>/eines </a:t>
            </a:r>
            <a:r>
              <a:rPr lang="de-DE" sz="4300" dirty="0" err="1" smtClean="0"/>
              <a:t>Zeugwarts</a:t>
            </a:r>
            <a:r>
              <a:rPr lang="de-DE" sz="4300" dirty="0" smtClean="0"/>
              <a:t> 				- Beschluss -</a:t>
            </a:r>
          </a:p>
          <a:p>
            <a:pPr lvl="1"/>
            <a:r>
              <a:rPr lang="de-DE" sz="4300" dirty="0" smtClean="0"/>
              <a:t>Bis zu fünf Beisitzerinnen/Beisitzer				- Beschluss –</a:t>
            </a:r>
          </a:p>
          <a:p>
            <a:pPr marL="514350" indent="-514350">
              <a:buNone/>
            </a:pPr>
            <a:r>
              <a:rPr lang="de-DE" sz="4300" dirty="0" smtClean="0"/>
              <a:t>10.	Festlegung der Schwerpunkte der zukünftigen Jugendarbeit im Verein</a:t>
            </a:r>
            <a:endParaRPr lang="de-DE" sz="7400" dirty="0" smtClean="0"/>
          </a:p>
          <a:p>
            <a:pPr marL="514350" indent="-514350">
              <a:buNone/>
            </a:pPr>
            <a:r>
              <a:rPr lang="de-DE" sz="4300" dirty="0" smtClean="0"/>
              <a:t>11.	Schlusswort</a:t>
            </a:r>
            <a:endParaRPr lang="de-DE" sz="7400" dirty="0" smtClean="0"/>
          </a:p>
          <a:p>
            <a:endParaRPr lang="de-DE" dirty="0"/>
          </a:p>
        </p:txBody>
      </p:sp>
      <p:pic>
        <p:nvPicPr>
          <p:cNvPr id="4" name="Grafik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3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de-DE" u="sng" dirty="0" smtClean="0"/>
              <a:t>Bericht des Jugendvorstandes</a:t>
            </a:r>
          </a:p>
          <a:p>
            <a:pPr lvl="1">
              <a:buFont typeface="Wingdings" pitchFamily="2" charset="2"/>
              <a:buChar char="Ø"/>
            </a:pPr>
            <a:r>
              <a:rPr lang="de-DE" dirty="0" smtClean="0"/>
              <a:t>Positive Resonanz in diesem Jahr zur Jugendvollversammlung (Vergleich zu 2018)</a:t>
            </a:r>
          </a:p>
          <a:p>
            <a:pPr lvl="1">
              <a:buFont typeface="Wingdings" pitchFamily="2" charset="2"/>
              <a:buChar char="Ø"/>
            </a:pPr>
            <a:r>
              <a:rPr lang="de-DE" dirty="0" smtClean="0"/>
              <a:t>JAKO-Ausstattung; etwas mehr als 200 Sets ausgegeben</a:t>
            </a:r>
          </a:p>
          <a:p>
            <a:pPr lvl="1">
              <a:buFont typeface="Wingdings" pitchFamily="2" charset="2"/>
              <a:buChar char="Ø"/>
            </a:pPr>
            <a:r>
              <a:rPr lang="de-DE" dirty="0" smtClean="0"/>
              <a:t>Sets nochmal mit höherer Förderung belegt</a:t>
            </a:r>
          </a:p>
          <a:p>
            <a:pPr lvl="1">
              <a:buFont typeface="Wingdings" pitchFamily="2" charset="2"/>
              <a:buChar char="Ø"/>
            </a:pPr>
            <a:r>
              <a:rPr lang="de-DE" dirty="0" smtClean="0"/>
              <a:t>Derzeit noch auf 60€ (bis D-Junioren) und 90€ </a:t>
            </a:r>
            <a:br>
              <a:rPr lang="de-DE" dirty="0" smtClean="0"/>
            </a:br>
            <a:r>
              <a:rPr lang="de-DE" dirty="0" smtClean="0"/>
              <a:t>(C-Junioren) bis zum 31.12.2019</a:t>
            </a:r>
          </a:p>
          <a:p>
            <a:pPr lvl="1">
              <a:buFont typeface="Wingdings" pitchFamily="2" charset="2"/>
              <a:buChar char="Ø"/>
            </a:pPr>
            <a:r>
              <a:rPr lang="de-DE" dirty="0" smtClean="0"/>
              <a:t>Trikots angeschafft (4 Mannschaften fehlen noch)</a:t>
            </a:r>
          </a:p>
          <a:p>
            <a:pPr lvl="1">
              <a:buFont typeface="Wingdings" pitchFamily="2" charset="2"/>
              <a:buChar char="Ø"/>
            </a:pPr>
            <a:r>
              <a:rPr lang="de-DE" dirty="0" smtClean="0"/>
              <a:t>Dank an die Sponsoren!</a:t>
            </a:r>
          </a:p>
          <a:p>
            <a:pPr lvl="1">
              <a:buFont typeface="Wingdings" pitchFamily="2" charset="2"/>
              <a:buChar char="Ø"/>
            </a:pPr>
            <a:endParaRPr lang="de-DE" dirty="0" smtClean="0"/>
          </a:p>
          <a:p>
            <a:pPr lvl="1">
              <a:buFont typeface="Wingdings" pitchFamily="2" charset="2"/>
              <a:buChar char="Ø"/>
            </a:pPr>
            <a:endParaRPr lang="de-DE" dirty="0" smtClean="0"/>
          </a:p>
        </p:txBody>
      </p:sp>
      <p:pic>
        <p:nvPicPr>
          <p:cNvPr id="4" name="Grafik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3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de-DE" u="sng" dirty="0" smtClean="0"/>
              <a:t>Bericht des Jugendvorstandes:</a:t>
            </a:r>
          </a:p>
          <a:p>
            <a:pPr>
              <a:buFont typeface="Wingdings" pitchFamily="2" charset="2"/>
              <a:buChar char="Ø"/>
            </a:pPr>
            <a:r>
              <a:rPr lang="de-DE" u="sng" dirty="0" smtClean="0"/>
              <a:t>Rückblick der Saison 2018/19:</a:t>
            </a:r>
          </a:p>
          <a:p>
            <a:pPr lvl="1">
              <a:buFont typeface="Wingdings" pitchFamily="2" charset="2"/>
              <a:buChar char="Ø"/>
            </a:pPr>
            <a:r>
              <a:rPr lang="de-DE" dirty="0" smtClean="0"/>
              <a:t>Aufstieg der A-Junioren in die Landesliga</a:t>
            </a:r>
          </a:p>
          <a:p>
            <a:pPr lvl="1">
              <a:buFont typeface="Wingdings" pitchFamily="2" charset="2"/>
              <a:buChar char="Ø"/>
            </a:pPr>
            <a:r>
              <a:rPr lang="de-DE" dirty="0" smtClean="0"/>
              <a:t>Pokalsieg B-Mädchen</a:t>
            </a:r>
          </a:p>
          <a:p>
            <a:pPr lvl="1">
              <a:buFont typeface="Wingdings" pitchFamily="2" charset="2"/>
              <a:buChar char="Ø"/>
            </a:pPr>
            <a:r>
              <a:rPr lang="de-DE" dirty="0" smtClean="0"/>
              <a:t>Staffelsieg 2. C-Junioren</a:t>
            </a:r>
          </a:p>
          <a:p>
            <a:pPr lvl="1">
              <a:buFont typeface="Wingdings" pitchFamily="2" charset="2"/>
              <a:buChar char="Ø"/>
            </a:pPr>
            <a:r>
              <a:rPr lang="de-DE" dirty="0" smtClean="0"/>
              <a:t>F-Pool eingeführt</a:t>
            </a:r>
          </a:p>
          <a:p>
            <a:pPr lvl="1">
              <a:buFont typeface="Wingdings" pitchFamily="2" charset="2"/>
              <a:buChar char="Ø"/>
            </a:pPr>
            <a:r>
              <a:rPr lang="de-DE" dirty="0" smtClean="0"/>
              <a:t>2. E-Junioren Hinrunden-Staffelsieg ohne Punktverlust</a:t>
            </a:r>
          </a:p>
          <a:p>
            <a:pPr lvl="1">
              <a:buFont typeface="Wingdings" pitchFamily="2" charset="2"/>
              <a:buChar char="Ø"/>
            </a:pPr>
            <a:r>
              <a:rPr lang="de-DE" dirty="0" smtClean="0"/>
              <a:t>C-Mädchen Klassenerhalt höchste Spielklasse</a:t>
            </a:r>
          </a:p>
          <a:p>
            <a:pPr lvl="1">
              <a:buFont typeface="Wingdings" pitchFamily="2" charset="2"/>
              <a:buChar char="Ø"/>
            </a:pPr>
            <a:r>
              <a:rPr lang="de-DE" dirty="0" smtClean="0"/>
              <a:t>Schmerzhafter Abstieg der B-Junioren</a:t>
            </a:r>
          </a:p>
          <a:p>
            <a:pPr lvl="1">
              <a:buFont typeface="Wingdings" pitchFamily="2" charset="2"/>
              <a:buChar char="Ø"/>
            </a:pPr>
            <a:r>
              <a:rPr lang="de-DE" dirty="0" smtClean="0"/>
              <a:t>Knapp verpasster Aufstieg der B-Juniorinnen in die Bundesliga (verspielt am letzten Spieltag!)</a:t>
            </a:r>
          </a:p>
          <a:p>
            <a:pPr lvl="1">
              <a:buFont typeface="Wingdings" pitchFamily="2" charset="2"/>
              <a:buChar char="Ø"/>
            </a:pPr>
            <a:endParaRPr lang="de-DE" dirty="0" smtClean="0"/>
          </a:p>
          <a:p>
            <a:pPr lvl="1">
              <a:buFont typeface="Wingdings" pitchFamily="2" charset="2"/>
              <a:buChar char="Ø"/>
            </a:pPr>
            <a:endParaRPr lang="de-DE" dirty="0" smtClean="0"/>
          </a:p>
          <a:p>
            <a:pPr lvl="1">
              <a:buFont typeface="Wingdings" pitchFamily="2" charset="2"/>
              <a:buChar char="Ø"/>
            </a:pPr>
            <a:endParaRPr lang="de-DE" dirty="0" smtClean="0"/>
          </a:p>
          <a:p>
            <a:pPr lvl="2"/>
            <a:endParaRPr lang="de-DE" dirty="0"/>
          </a:p>
        </p:txBody>
      </p:sp>
      <p:pic>
        <p:nvPicPr>
          <p:cNvPr id="4" name="Grafik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3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3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2" name="Picture 2" descr="C:\Users\Mauvel\AppData\Local\Microsoft\Windows\Temporary Internet Files\Content.Outlook\YK4SCWP0\IMG_03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844824"/>
            <a:ext cx="6588224" cy="43931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2643</Words>
  <Application>Microsoft Office PowerPoint</Application>
  <PresentationFormat>Bildschirmpräsentation (4:3)</PresentationFormat>
  <Paragraphs>1675</Paragraphs>
  <Slides>51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51</vt:i4>
      </vt:variant>
    </vt:vector>
  </HeadingPairs>
  <TitlesOfParts>
    <vt:vector size="52" baseType="lpstr">
      <vt:lpstr>Larissa-Design</vt:lpstr>
      <vt:lpstr>Jugendvollversammlung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A-Junioren Landesliga</vt:lpstr>
      <vt:lpstr>Folie 11</vt:lpstr>
      <vt:lpstr>Folie 12</vt:lpstr>
      <vt:lpstr>B-Juniorinnen Verbandsliga</vt:lpstr>
      <vt:lpstr>B-Junioren Kreisliga</vt:lpstr>
      <vt:lpstr>C-Junioren Bezirksliga</vt:lpstr>
      <vt:lpstr>C-Juniorinnen Verbandsliga</vt:lpstr>
      <vt:lpstr>1. D-Junioren Bezirksliga</vt:lpstr>
      <vt:lpstr>2. D-Junioren Kreisklasse</vt:lpstr>
      <vt:lpstr>3. D-Junioren Kreisklasse B </vt:lpstr>
      <vt:lpstr>4. D-Junioren Kreisklasse C</vt:lpstr>
      <vt:lpstr>1. E-Junioren Landesklasse</vt:lpstr>
      <vt:lpstr>2. E-Junioren Bezirksklasse</vt:lpstr>
      <vt:lpstr>3. E-Junioren Kreisklasse B</vt:lpstr>
      <vt:lpstr>4. E-Junioren </vt:lpstr>
      <vt:lpstr>F-Pool</vt:lpstr>
      <vt:lpstr>1. G-Junioren</vt:lpstr>
      <vt:lpstr>F-Mädchen und 2. G-Junioren</vt:lpstr>
      <vt:lpstr>Folie 28</vt:lpstr>
      <vt:lpstr>Folie 29</vt:lpstr>
      <vt:lpstr>Folie 30</vt:lpstr>
      <vt:lpstr>Folie 31</vt:lpstr>
      <vt:lpstr>Folie 32</vt:lpstr>
      <vt:lpstr>Folie 33</vt:lpstr>
      <vt:lpstr>Folie 34</vt:lpstr>
      <vt:lpstr>Folie 35</vt:lpstr>
      <vt:lpstr>Folie 36</vt:lpstr>
      <vt:lpstr>Folie 37</vt:lpstr>
      <vt:lpstr>Folie 38</vt:lpstr>
      <vt:lpstr>Folie 39</vt:lpstr>
      <vt:lpstr>Folie 40</vt:lpstr>
      <vt:lpstr>Folie 41</vt:lpstr>
      <vt:lpstr>Folie 42</vt:lpstr>
      <vt:lpstr>Folie 43</vt:lpstr>
      <vt:lpstr>Folie 44</vt:lpstr>
      <vt:lpstr>Folie 45</vt:lpstr>
      <vt:lpstr>Folie 46</vt:lpstr>
      <vt:lpstr>Folie 47</vt:lpstr>
      <vt:lpstr>Folie 48</vt:lpstr>
      <vt:lpstr>Folie 49</vt:lpstr>
      <vt:lpstr>Folie 50</vt:lpstr>
      <vt:lpstr>Folie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Jugendvollversammlung</dc:title>
  <dc:creator>Mauvel</dc:creator>
  <cp:lastModifiedBy>Mauvel</cp:lastModifiedBy>
  <cp:revision>16</cp:revision>
  <dcterms:created xsi:type="dcterms:W3CDTF">2018-11-21T19:56:38Z</dcterms:created>
  <dcterms:modified xsi:type="dcterms:W3CDTF">2019-10-28T08:23:30Z</dcterms:modified>
</cp:coreProperties>
</file>